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15.fntdata" ContentType="application/x-fontdata"/>
  <Override PartName="/ppt/fonts/font16.fntdata" ContentType="application/x-fontdata"/>
  <Override PartName="/ppt/fonts/font17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3"/>
    <p:sldId id="279" r:id="rId4"/>
    <p:sldId id="278" r:id="rId5"/>
    <p:sldId id="258" r:id="rId6"/>
    <p:sldId id="283" r:id="rId7"/>
    <p:sldId id="265" r:id="rId8"/>
    <p:sldId id="280" r:id="rId9"/>
    <p:sldId id="285" r:id="rId10"/>
    <p:sldId id="284" r:id="rId11"/>
    <p:sldId id="262" r:id="rId12"/>
    <p:sldId id="281" r:id="rId13"/>
    <p:sldId id="263" r:id="rId14"/>
    <p:sldId id="264" r:id="rId15"/>
    <p:sldId id="282" r:id="rId16"/>
    <p:sldId id="273" r:id="rId17"/>
    <p:sldId id="270" r:id="rId18"/>
    <p:sldId id="274" r:id="rId19"/>
    <p:sldId id="275" r:id="rId20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Avanti" panose="020B0500000000000000" pitchFamily="2" charset="0"/>
      <p:regular r:id="rId28"/>
    </p:embeddedFont>
    <p:embeddedFont>
      <p:font typeface="方正兰亭特黑简体" panose="02000000000000000000"/>
      <p:regular r:id="rId29"/>
    </p:embeddedFont>
    <p:embeddedFont>
      <p:font typeface="方正兰亭粗黑简体" panose="02000000000000000000" pitchFamily="2" charset="-122"/>
      <p:regular r:id="rId30"/>
    </p:embeddedFont>
    <p:embeddedFont>
      <p:font typeface="Calibri Light" panose="020F0302020204030204" pitchFamily="34" charset="0"/>
      <p:regular r:id="rId31"/>
      <p:italic r:id="rId32"/>
    </p:embeddedFont>
    <p:embeddedFont>
      <p:font typeface="微软雅黑" panose="020B0503020204020204" pitchFamily="34" charset="-122"/>
      <p:regular r:id="rId33"/>
    </p:embeddedFont>
    <p:embeddedFont>
      <p:font typeface="方正兰亭黑简体" panose="02000000000000000000" pitchFamily="2" charset="-122"/>
      <p:regular r:id="rId34"/>
    </p:embeddedFont>
    <p:embeddedFont>
      <p:font typeface="Aharoni" panose="02010803020104030203" pitchFamily="2" charset="-79"/>
      <p:bold r:id="rId35"/>
    </p:embeddedFont>
    <p:embeddedFont>
      <p:font typeface="Bireun" panose="02000500000000000000" pitchFamily="2" charset="0"/>
      <p:regular r:id="rId36"/>
    </p:embeddedFont>
    <p:embeddedFont>
      <p:font typeface="Agency FB" panose="020B0503020202020204" pitchFamily="34" charset="0"/>
      <p:regular r:id="rId37"/>
      <p:bold r:id="rId38"/>
    </p:embeddedFont>
    <p:embeddedFont>
      <p:font typeface="方正兰亭特黑简体" panose="02000000000000000000" charset="-122"/>
      <p:regular r:id="rId39"/>
    </p:embeddedFont>
    <p:embeddedFont>
      <p:font typeface="方正兰亭特黑简体" panose="02000000000000000000" charset="0"/>
      <p:regular r:id="rId40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EC"/>
    <a:srgbClr val="141A43"/>
    <a:srgbClr val="1C1F48"/>
    <a:srgbClr val="0B1131"/>
    <a:srgbClr val="33859B"/>
    <a:srgbClr val="2A6F82"/>
    <a:srgbClr val="183E48"/>
    <a:srgbClr val="BB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432" y="306"/>
      </p:cViewPr>
      <p:guideLst>
        <p:guide orient="horz" pos="2170"/>
        <p:guide pos="39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89997" cy="89997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font" Target="fonts/font17.fntdata"/><Relationship Id="rId4" Type="http://schemas.openxmlformats.org/officeDocument/2006/relationships/slide" Target="slides/slide2.xml"/><Relationship Id="rId39" Type="http://schemas.openxmlformats.org/officeDocument/2006/relationships/font" Target="fonts/font16.fntdata"/><Relationship Id="rId38" Type="http://schemas.openxmlformats.org/officeDocument/2006/relationships/font" Target="fonts/font15.fntdata"/><Relationship Id="rId37" Type="http://schemas.openxmlformats.org/officeDocument/2006/relationships/font" Target="fonts/font14.fntdata"/><Relationship Id="rId36" Type="http://schemas.openxmlformats.org/officeDocument/2006/relationships/font" Target="fonts/font13.fntdata"/><Relationship Id="rId35" Type="http://schemas.openxmlformats.org/officeDocument/2006/relationships/font" Target="fonts/font12.fntdata"/><Relationship Id="rId34" Type="http://schemas.openxmlformats.org/officeDocument/2006/relationships/font" Target="fonts/font11.fntdata"/><Relationship Id="rId33" Type="http://schemas.openxmlformats.org/officeDocument/2006/relationships/font" Target="fonts/font10.fntdata"/><Relationship Id="rId32" Type="http://schemas.openxmlformats.org/officeDocument/2006/relationships/font" Target="fonts/font9.fntdata"/><Relationship Id="rId31" Type="http://schemas.openxmlformats.org/officeDocument/2006/relationships/font" Target="fonts/font8.fntdata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FB45B-6D5F-4B4D-8A10-8138BA2F175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EADB7-B63A-483F-87FD-11485B5892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888E2-4EC7-4C88-89EB-DEC13D07E00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72300-754B-447E-A0BD-3E3992DA63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54C1B-5F35-479D-BD4A-865B185CCD8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2BABF-036C-4208-BB65-33C5A40927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253B2-0F8F-42C5-B886-5BE74E69D3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A5F93-6D38-4FD6-BCB6-0EC278AFA1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375C1-52D8-4ACA-BF4E-7E99911AFB7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06E39-79AF-453B-9F4A-FD7CE9AC10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92675-D6F8-4467-9DB1-F0D7F82867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C99C7-9978-4256-9F8C-F375CAEE0EC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656DF-5E3E-48AC-9FF2-446B6DD3DF34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CEE14-9063-4CDE-A4CA-E4D3A8CE60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11DE9-83F8-4F5C-9FAC-32AC891E844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AE2EC-91B5-4F95-B1CB-407B766ABB3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B20DE-366D-47C4-8B51-56458E0C4566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1AED1-14D6-440A-8EA6-21C0821E18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D6C69-C8FF-4B84-A8B5-34CFE77846E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84C4-D68C-47D2-84B6-ED5C0AFCB9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436B2-E618-4CEF-84BA-B82EC5176F1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1D52C-74EB-492C-80BA-6971F5D72C7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8C76068-D62E-4379-91CE-A4348DC360DF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FFF2C06-0CBB-4ACF-9ED4-E8E37A59D53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vanti" panose="020B0500000000000000" pitchFamily="2" charset="0"/>
          <a:ea typeface="方正兰亭特黑简体" panose="02000000000000000000"/>
          <a:cs typeface="方正兰亭特黑简体" panose="0200000000000000000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23"/>
          <p:cNvSpPr/>
          <p:nvPr/>
        </p:nvSpPr>
        <p:spPr bwMode="auto">
          <a:xfrm rot="-152018">
            <a:off x="7586663" y="-1719263"/>
            <a:ext cx="3641725" cy="3381376"/>
          </a:xfrm>
          <a:custGeom>
            <a:avLst/>
            <a:gdLst>
              <a:gd name="T0" fmla="*/ 1198885 w 404"/>
              <a:gd name="T1" fmla="*/ 432816 h 375"/>
              <a:gd name="T2" fmla="*/ 1126771 w 404"/>
              <a:gd name="T3" fmla="*/ 306578 h 375"/>
              <a:gd name="T4" fmla="*/ 1036630 w 404"/>
              <a:gd name="T5" fmla="*/ 360680 h 375"/>
              <a:gd name="T6" fmla="*/ 1099729 w 404"/>
              <a:gd name="T7" fmla="*/ 486918 h 375"/>
              <a:gd name="T8" fmla="*/ 540850 w 404"/>
              <a:gd name="T9" fmla="*/ 559054 h 375"/>
              <a:gd name="T10" fmla="*/ 1270998 w 404"/>
              <a:gd name="T11" fmla="*/ 1136142 h 375"/>
              <a:gd name="T12" fmla="*/ 1054658 w 404"/>
              <a:gd name="T13" fmla="*/ 1163193 h 375"/>
              <a:gd name="T14" fmla="*/ 1063672 w 404"/>
              <a:gd name="T15" fmla="*/ 1370584 h 375"/>
              <a:gd name="T16" fmla="*/ 1622551 w 404"/>
              <a:gd name="T17" fmla="*/ 1632077 h 375"/>
              <a:gd name="T18" fmla="*/ 225354 w 404"/>
              <a:gd name="T19" fmla="*/ 1145159 h 375"/>
              <a:gd name="T20" fmla="*/ 198312 w 404"/>
              <a:gd name="T21" fmla="*/ 1388618 h 375"/>
              <a:gd name="T22" fmla="*/ 45071 w 404"/>
              <a:gd name="T23" fmla="*/ 1596009 h 375"/>
              <a:gd name="T24" fmla="*/ 153241 w 404"/>
              <a:gd name="T25" fmla="*/ 1893571 h 375"/>
              <a:gd name="T26" fmla="*/ 667049 w 404"/>
              <a:gd name="T27" fmla="*/ 1713231 h 375"/>
              <a:gd name="T28" fmla="*/ 811275 w 404"/>
              <a:gd name="T29" fmla="*/ 1722248 h 375"/>
              <a:gd name="T30" fmla="*/ 1000573 w 404"/>
              <a:gd name="T31" fmla="*/ 1920622 h 375"/>
              <a:gd name="T32" fmla="*/ 1000573 w 404"/>
              <a:gd name="T33" fmla="*/ 2191132 h 375"/>
              <a:gd name="T34" fmla="*/ 1216913 w 404"/>
              <a:gd name="T35" fmla="*/ 2245234 h 375"/>
              <a:gd name="T36" fmla="*/ 522822 w 404"/>
              <a:gd name="T37" fmla="*/ 2696084 h 375"/>
              <a:gd name="T38" fmla="*/ 1054658 w 404"/>
              <a:gd name="T39" fmla="*/ 2849373 h 375"/>
              <a:gd name="T40" fmla="*/ 802261 w 404"/>
              <a:gd name="T41" fmla="*/ 3020696 h 375"/>
              <a:gd name="T42" fmla="*/ 937474 w 404"/>
              <a:gd name="T43" fmla="*/ 3228087 h 375"/>
              <a:gd name="T44" fmla="*/ 1198885 w 404"/>
              <a:gd name="T45" fmla="*/ 3173985 h 375"/>
              <a:gd name="T46" fmla="*/ 1460296 w 404"/>
              <a:gd name="T47" fmla="*/ 3372359 h 375"/>
              <a:gd name="T48" fmla="*/ 1748749 w 404"/>
              <a:gd name="T49" fmla="*/ 2335404 h 375"/>
              <a:gd name="T50" fmla="*/ 1748749 w 404"/>
              <a:gd name="T51" fmla="*/ 2470659 h 375"/>
              <a:gd name="T52" fmla="*/ 1856919 w 404"/>
              <a:gd name="T53" fmla="*/ 2461642 h 375"/>
              <a:gd name="T54" fmla="*/ 1856919 w 404"/>
              <a:gd name="T55" fmla="*/ 2335404 h 375"/>
              <a:gd name="T56" fmla="*/ 2091288 w 404"/>
              <a:gd name="T57" fmla="*/ 3381376 h 375"/>
              <a:gd name="T58" fmla="*/ 2361713 w 404"/>
              <a:gd name="T59" fmla="*/ 3210053 h 375"/>
              <a:gd name="T60" fmla="*/ 2623124 w 404"/>
              <a:gd name="T61" fmla="*/ 3273172 h 375"/>
              <a:gd name="T62" fmla="*/ 2767350 w 404"/>
              <a:gd name="T63" fmla="*/ 3074798 h 375"/>
              <a:gd name="T64" fmla="*/ 2523968 w 404"/>
              <a:gd name="T65" fmla="*/ 2885441 h 375"/>
              <a:gd name="T66" fmla="*/ 3064818 w 404"/>
              <a:gd name="T67" fmla="*/ 2768220 h 375"/>
              <a:gd name="T68" fmla="*/ 2415798 w 404"/>
              <a:gd name="T69" fmla="*/ 2290319 h 375"/>
              <a:gd name="T70" fmla="*/ 2614110 w 404"/>
              <a:gd name="T71" fmla="*/ 2236217 h 375"/>
              <a:gd name="T72" fmla="*/ 2605095 w 404"/>
              <a:gd name="T73" fmla="*/ 1938656 h 375"/>
              <a:gd name="T74" fmla="*/ 2821435 w 404"/>
              <a:gd name="T75" fmla="*/ 1767333 h 375"/>
              <a:gd name="T76" fmla="*/ 2974676 w 404"/>
              <a:gd name="T77" fmla="*/ 1776350 h 375"/>
              <a:gd name="T78" fmla="*/ 3479470 w 404"/>
              <a:gd name="T79" fmla="*/ 1983741 h 375"/>
              <a:gd name="T80" fmla="*/ 3641725 w 404"/>
              <a:gd name="T81" fmla="*/ 1740282 h 375"/>
              <a:gd name="T82" fmla="*/ 3452427 w 404"/>
              <a:gd name="T83" fmla="*/ 1469771 h 375"/>
              <a:gd name="T84" fmla="*/ 3443413 w 404"/>
              <a:gd name="T85" fmla="*/ 1226312 h 375"/>
              <a:gd name="T86" fmla="*/ 2019174 w 404"/>
              <a:gd name="T87" fmla="*/ 1641094 h 375"/>
              <a:gd name="T88" fmla="*/ 2614110 w 404"/>
              <a:gd name="T89" fmla="*/ 1397635 h 375"/>
              <a:gd name="T90" fmla="*/ 2614110 w 404"/>
              <a:gd name="T91" fmla="*/ 1199261 h 375"/>
              <a:gd name="T92" fmla="*/ 2370727 w 404"/>
              <a:gd name="T93" fmla="*/ 1181227 h 375"/>
              <a:gd name="T94" fmla="*/ 3154960 w 404"/>
              <a:gd name="T95" fmla="*/ 622173 h 375"/>
              <a:gd name="T96" fmla="*/ 2596081 w 404"/>
              <a:gd name="T97" fmla="*/ 532003 h 375"/>
              <a:gd name="T98" fmla="*/ 2668195 w 404"/>
              <a:gd name="T99" fmla="*/ 405765 h 375"/>
              <a:gd name="T100" fmla="*/ 2578053 w 404"/>
              <a:gd name="T101" fmla="*/ 351663 h 375"/>
              <a:gd name="T102" fmla="*/ 2505939 w 404"/>
              <a:gd name="T103" fmla="*/ 468884 h 375"/>
              <a:gd name="T104" fmla="*/ 2163401 w 404"/>
              <a:gd name="T105" fmla="*/ 18034 h 375"/>
              <a:gd name="T106" fmla="*/ 2028188 w 404"/>
              <a:gd name="T107" fmla="*/ 946785 h 375"/>
              <a:gd name="T108" fmla="*/ 1892976 w 404"/>
              <a:gd name="T109" fmla="*/ 757428 h 375"/>
              <a:gd name="T110" fmla="*/ 1721707 w 404"/>
              <a:gd name="T111" fmla="*/ 874649 h 375"/>
              <a:gd name="T112" fmla="*/ 1775792 w 404"/>
              <a:gd name="T113" fmla="*/ 1496822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文本框 8"/>
          <p:cNvSpPr txBox="1">
            <a:spLocks noChangeArrowheads="1"/>
          </p:cNvSpPr>
          <p:nvPr/>
        </p:nvSpPr>
        <p:spPr bwMode="auto">
          <a:xfrm>
            <a:off x="7310438" y="2513013"/>
            <a:ext cx="34036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雪花风格</a:t>
            </a:r>
            <a:endParaRPr lang="en-US" sz="600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pPr eaLnBrk="1" hangingPunct="1"/>
            <a:r>
              <a:rPr lang="zh-CN" altLang="en-US" sz="600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商务通用</a:t>
            </a:r>
            <a:endParaRPr lang="zh-CN" altLang="en-US" sz="600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2053" name="文本框 22"/>
          <p:cNvSpPr txBox="1">
            <a:spLocks noChangeArrowheads="1"/>
          </p:cNvSpPr>
          <p:nvPr/>
        </p:nvSpPr>
        <p:spPr bwMode="auto">
          <a:xfrm>
            <a:off x="1158875" y="4464050"/>
            <a:ext cx="948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bg1"/>
                </a:solidFill>
                <a:latin typeface="Calibri Light" panose="020F0302020204030204" pitchFamily="34" charset="0"/>
              </a:rPr>
              <a:t>Snow Style Business General Powerpoint Template</a:t>
            </a:r>
            <a:endParaRPr lang="zh-CN" altLang="en-US" sz="360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2054" name="半闭框 24"/>
          <p:cNvSpPr>
            <a:spLocks noChangeArrowheads="1"/>
          </p:cNvSpPr>
          <p:nvPr/>
        </p:nvSpPr>
        <p:spPr bwMode="auto">
          <a:xfrm>
            <a:off x="758825" y="1817688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2055" name="半闭框 161"/>
          <p:cNvSpPr>
            <a:spLocks noChangeArrowheads="1"/>
          </p:cNvSpPr>
          <p:nvPr/>
        </p:nvSpPr>
        <p:spPr bwMode="auto">
          <a:xfrm rot="16200000" flipV="1">
            <a:off x="9720263" y="4092575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/>
              <a:t>c</a:t>
            </a: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155587" y="1800315"/>
            <a:ext cx="6111240" cy="3338195"/>
            <a:chOff x="1155587" y="1800315"/>
            <a:chExt cx="6111240" cy="3338195"/>
          </a:xfrm>
        </p:grpSpPr>
        <p:sp>
          <p:nvSpPr>
            <p:cNvPr id="2" name="TextBox 1"/>
            <p:cNvSpPr txBox="1"/>
            <p:nvPr/>
          </p:nvSpPr>
          <p:spPr>
            <a:xfrm>
              <a:off x="1155587" y="1800315"/>
              <a:ext cx="6111240" cy="333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  <a:endParaRPr lang="zh-CN" altLang="en-US" sz="19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119"/>
            <p:cNvSpPr/>
            <p:nvPr/>
          </p:nvSpPr>
          <p:spPr bwMode="auto">
            <a:xfrm rot="20685864">
              <a:off x="6107080" y="3361778"/>
              <a:ext cx="679990" cy="672307"/>
            </a:xfrm>
            <a:custGeom>
              <a:avLst/>
              <a:gdLst>
                <a:gd name="T0" fmla="*/ 181599 w 229"/>
                <a:gd name="T1" fmla="*/ 34419 h 226"/>
                <a:gd name="T2" fmla="*/ 211047 w 229"/>
                <a:gd name="T3" fmla="*/ 71297 h 226"/>
                <a:gd name="T4" fmla="*/ 125156 w 229"/>
                <a:gd name="T5" fmla="*/ 71297 h 226"/>
                <a:gd name="T6" fmla="*/ 208593 w 229"/>
                <a:gd name="T7" fmla="*/ 164721 h 226"/>
                <a:gd name="T8" fmla="*/ 174237 w 229"/>
                <a:gd name="T9" fmla="*/ 167179 h 226"/>
                <a:gd name="T10" fmla="*/ 169329 w 229"/>
                <a:gd name="T11" fmla="*/ 213891 h 226"/>
                <a:gd name="T12" fmla="*/ 130064 w 229"/>
                <a:gd name="T13" fmla="*/ 231101 h 226"/>
                <a:gd name="T14" fmla="*/ 105524 w 229"/>
                <a:gd name="T15" fmla="*/ 226184 h 226"/>
                <a:gd name="T16" fmla="*/ 36811 w 229"/>
                <a:gd name="T17" fmla="*/ 177013 h 226"/>
                <a:gd name="T18" fmla="*/ 2454 w 229"/>
                <a:gd name="T19" fmla="*/ 208974 h 226"/>
                <a:gd name="T20" fmla="*/ 24540 w 229"/>
                <a:gd name="T21" fmla="*/ 258144 h 226"/>
                <a:gd name="T22" fmla="*/ 17178 w 229"/>
                <a:gd name="T23" fmla="*/ 295022 h 226"/>
                <a:gd name="T24" fmla="*/ 250312 w 229"/>
                <a:gd name="T25" fmla="*/ 277813 h 226"/>
                <a:gd name="T26" fmla="*/ 149696 w 229"/>
                <a:gd name="T27" fmla="*/ 297481 h 226"/>
                <a:gd name="T28" fmla="*/ 142334 w 229"/>
                <a:gd name="T29" fmla="*/ 326983 h 226"/>
                <a:gd name="T30" fmla="*/ 179145 w 229"/>
                <a:gd name="T31" fmla="*/ 339275 h 226"/>
                <a:gd name="T32" fmla="*/ 39265 w 229"/>
                <a:gd name="T33" fmla="*/ 398280 h 226"/>
                <a:gd name="T34" fmla="*/ 122702 w 229"/>
                <a:gd name="T35" fmla="*/ 432699 h 226"/>
                <a:gd name="T36" fmla="*/ 107978 w 229"/>
                <a:gd name="T37" fmla="*/ 447450 h 226"/>
                <a:gd name="T38" fmla="*/ 120248 w 229"/>
                <a:gd name="T39" fmla="*/ 459743 h 226"/>
                <a:gd name="T40" fmla="*/ 134972 w 229"/>
                <a:gd name="T41" fmla="*/ 444992 h 226"/>
                <a:gd name="T42" fmla="*/ 171783 w 229"/>
                <a:gd name="T43" fmla="*/ 523664 h 226"/>
                <a:gd name="T44" fmla="*/ 225772 w 229"/>
                <a:gd name="T45" fmla="*/ 385987 h 226"/>
                <a:gd name="T46" fmla="*/ 238042 w 229"/>
                <a:gd name="T47" fmla="*/ 420407 h 226"/>
                <a:gd name="T48" fmla="*/ 269944 w 229"/>
                <a:gd name="T49" fmla="*/ 408114 h 226"/>
                <a:gd name="T50" fmla="*/ 282215 w 229"/>
                <a:gd name="T51" fmla="*/ 309773 h 226"/>
                <a:gd name="T52" fmla="*/ 277306 w 229"/>
                <a:gd name="T53" fmla="*/ 543332 h 226"/>
                <a:gd name="T54" fmla="*/ 316571 w 229"/>
                <a:gd name="T55" fmla="*/ 540874 h 226"/>
                <a:gd name="T56" fmla="*/ 360744 w 229"/>
                <a:gd name="T57" fmla="*/ 555625 h 226"/>
                <a:gd name="T58" fmla="*/ 385284 w 229"/>
                <a:gd name="T59" fmla="*/ 523664 h 226"/>
                <a:gd name="T60" fmla="*/ 341111 w 229"/>
                <a:gd name="T61" fmla="*/ 449909 h 226"/>
                <a:gd name="T62" fmla="*/ 333749 w 229"/>
                <a:gd name="T63" fmla="*/ 427782 h 226"/>
                <a:gd name="T64" fmla="*/ 355836 w 229"/>
                <a:gd name="T65" fmla="*/ 390904 h 226"/>
                <a:gd name="T66" fmla="*/ 395100 w 229"/>
                <a:gd name="T67" fmla="*/ 385987 h 226"/>
                <a:gd name="T68" fmla="*/ 385284 w 229"/>
                <a:gd name="T69" fmla="*/ 336817 h 226"/>
                <a:gd name="T70" fmla="*/ 495716 w 229"/>
                <a:gd name="T71" fmla="*/ 425324 h 226"/>
                <a:gd name="T72" fmla="*/ 490808 w 229"/>
                <a:gd name="T73" fmla="*/ 336817 h 226"/>
                <a:gd name="T74" fmla="*/ 530072 w 229"/>
                <a:gd name="T75" fmla="*/ 366319 h 226"/>
                <a:gd name="T76" fmla="*/ 554613 w 229"/>
                <a:gd name="T77" fmla="*/ 336817 h 226"/>
                <a:gd name="T78" fmla="*/ 534981 w 229"/>
                <a:gd name="T79" fmla="*/ 299939 h 226"/>
                <a:gd name="T80" fmla="*/ 549705 w 229"/>
                <a:gd name="T81" fmla="*/ 248310 h 226"/>
                <a:gd name="T82" fmla="*/ 380376 w 229"/>
                <a:gd name="T83" fmla="*/ 258144 h 226"/>
                <a:gd name="T84" fmla="*/ 402462 w 229"/>
                <a:gd name="T85" fmla="*/ 250769 h 226"/>
                <a:gd name="T86" fmla="*/ 395100 w 229"/>
                <a:gd name="T87" fmla="*/ 236018 h 226"/>
                <a:gd name="T88" fmla="*/ 375468 w 229"/>
                <a:gd name="T89" fmla="*/ 240935 h 226"/>
                <a:gd name="T90" fmla="*/ 515348 w 229"/>
                <a:gd name="T91" fmla="*/ 149970 h 226"/>
                <a:gd name="T92" fmla="*/ 483446 w 229"/>
                <a:gd name="T93" fmla="*/ 122926 h 226"/>
                <a:gd name="T94" fmla="*/ 480992 w 229"/>
                <a:gd name="T95" fmla="*/ 81131 h 226"/>
                <a:gd name="T96" fmla="*/ 441727 w 229"/>
                <a:gd name="T97" fmla="*/ 68838 h 226"/>
                <a:gd name="T98" fmla="*/ 427003 w 229"/>
                <a:gd name="T99" fmla="*/ 113092 h 226"/>
                <a:gd name="T100" fmla="*/ 382830 w 229"/>
                <a:gd name="T101" fmla="*/ 39336 h 226"/>
                <a:gd name="T102" fmla="*/ 341111 w 229"/>
                <a:gd name="T103" fmla="*/ 157345 h 226"/>
                <a:gd name="T104" fmla="*/ 319025 w 229"/>
                <a:gd name="T105" fmla="*/ 127843 h 226"/>
                <a:gd name="T106" fmla="*/ 287123 w 229"/>
                <a:gd name="T107" fmla="*/ 145053 h 226"/>
                <a:gd name="T108" fmla="*/ 245404 w 229"/>
                <a:gd name="T109" fmla="*/ 122926 h 226"/>
                <a:gd name="T110" fmla="*/ 238042 w 229"/>
                <a:gd name="T111" fmla="*/ 100799 h 226"/>
                <a:gd name="T112" fmla="*/ 240496 w 229"/>
                <a:gd name="T113" fmla="*/ 14751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19"/>
            <p:cNvSpPr/>
            <p:nvPr/>
          </p:nvSpPr>
          <p:spPr bwMode="auto">
            <a:xfrm rot="20685864">
              <a:off x="3129418" y="2983260"/>
              <a:ext cx="679990" cy="672307"/>
            </a:xfrm>
            <a:custGeom>
              <a:avLst/>
              <a:gdLst>
                <a:gd name="T0" fmla="*/ 181599 w 229"/>
                <a:gd name="T1" fmla="*/ 34419 h 226"/>
                <a:gd name="T2" fmla="*/ 211047 w 229"/>
                <a:gd name="T3" fmla="*/ 71297 h 226"/>
                <a:gd name="T4" fmla="*/ 125156 w 229"/>
                <a:gd name="T5" fmla="*/ 71297 h 226"/>
                <a:gd name="T6" fmla="*/ 208593 w 229"/>
                <a:gd name="T7" fmla="*/ 164721 h 226"/>
                <a:gd name="T8" fmla="*/ 174237 w 229"/>
                <a:gd name="T9" fmla="*/ 167179 h 226"/>
                <a:gd name="T10" fmla="*/ 169329 w 229"/>
                <a:gd name="T11" fmla="*/ 213891 h 226"/>
                <a:gd name="T12" fmla="*/ 130064 w 229"/>
                <a:gd name="T13" fmla="*/ 231101 h 226"/>
                <a:gd name="T14" fmla="*/ 105524 w 229"/>
                <a:gd name="T15" fmla="*/ 226184 h 226"/>
                <a:gd name="T16" fmla="*/ 36811 w 229"/>
                <a:gd name="T17" fmla="*/ 177013 h 226"/>
                <a:gd name="T18" fmla="*/ 2454 w 229"/>
                <a:gd name="T19" fmla="*/ 208974 h 226"/>
                <a:gd name="T20" fmla="*/ 24540 w 229"/>
                <a:gd name="T21" fmla="*/ 258144 h 226"/>
                <a:gd name="T22" fmla="*/ 17178 w 229"/>
                <a:gd name="T23" fmla="*/ 295022 h 226"/>
                <a:gd name="T24" fmla="*/ 250312 w 229"/>
                <a:gd name="T25" fmla="*/ 277813 h 226"/>
                <a:gd name="T26" fmla="*/ 149696 w 229"/>
                <a:gd name="T27" fmla="*/ 297481 h 226"/>
                <a:gd name="T28" fmla="*/ 142334 w 229"/>
                <a:gd name="T29" fmla="*/ 326983 h 226"/>
                <a:gd name="T30" fmla="*/ 179145 w 229"/>
                <a:gd name="T31" fmla="*/ 339275 h 226"/>
                <a:gd name="T32" fmla="*/ 39265 w 229"/>
                <a:gd name="T33" fmla="*/ 398280 h 226"/>
                <a:gd name="T34" fmla="*/ 122702 w 229"/>
                <a:gd name="T35" fmla="*/ 432699 h 226"/>
                <a:gd name="T36" fmla="*/ 107978 w 229"/>
                <a:gd name="T37" fmla="*/ 447450 h 226"/>
                <a:gd name="T38" fmla="*/ 120248 w 229"/>
                <a:gd name="T39" fmla="*/ 459743 h 226"/>
                <a:gd name="T40" fmla="*/ 134972 w 229"/>
                <a:gd name="T41" fmla="*/ 444992 h 226"/>
                <a:gd name="T42" fmla="*/ 171783 w 229"/>
                <a:gd name="T43" fmla="*/ 523664 h 226"/>
                <a:gd name="T44" fmla="*/ 225772 w 229"/>
                <a:gd name="T45" fmla="*/ 385987 h 226"/>
                <a:gd name="T46" fmla="*/ 238042 w 229"/>
                <a:gd name="T47" fmla="*/ 420407 h 226"/>
                <a:gd name="T48" fmla="*/ 269944 w 229"/>
                <a:gd name="T49" fmla="*/ 408114 h 226"/>
                <a:gd name="T50" fmla="*/ 282215 w 229"/>
                <a:gd name="T51" fmla="*/ 309773 h 226"/>
                <a:gd name="T52" fmla="*/ 277306 w 229"/>
                <a:gd name="T53" fmla="*/ 543332 h 226"/>
                <a:gd name="T54" fmla="*/ 316571 w 229"/>
                <a:gd name="T55" fmla="*/ 540874 h 226"/>
                <a:gd name="T56" fmla="*/ 360744 w 229"/>
                <a:gd name="T57" fmla="*/ 555625 h 226"/>
                <a:gd name="T58" fmla="*/ 385284 w 229"/>
                <a:gd name="T59" fmla="*/ 523664 h 226"/>
                <a:gd name="T60" fmla="*/ 341111 w 229"/>
                <a:gd name="T61" fmla="*/ 449909 h 226"/>
                <a:gd name="T62" fmla="*/ 333749 w 229"/>
                <a:gd name="T63" fmla="*/ 427782 h 226"/>
                <a:gd name="T64" fmla="*/ 355836 w 229"/>
                <a:gd name="T65" fmla="*/ 390904 h 226"/>
                <a:gd name="T66" fmla="*/ 395100 w 229"/>
                <a:gd name="T67" fmla="*/ 385987 h 226"/>
                <a:gd name="T68" fmla="*/ 385284 w 229"/>
                <a:gd name="T69" fmla="*/ 336817 h 226"/>
                <a:gd name="T70" fmla="*/ 495716 w 229"/>
                <a:gd name="T71" fmla="*/ 425324 h 226"/>
                <a:gd name="T72" fmla="*/ 490808 w 229"/>
                <a:gd name="T73" fmla="*/ 336817 h 226"/>
                <a:gd name="T74" fmla="*/ 530072 w 229"/>
                <a:gd name="T75" fmla="*/ 366319 h 226"/>
                <a:gd name="T76" fmla="*/ 554613 w 229"/>
                <a:gd name="T77" fmla="*/ 336817 h 226"/>
                <a:gd name="T78" fmla="*/ 534981 w 229"/>
                <a:gd name="T79" fmla="*/ 299939 h 226"/>
                <a:gd name="T80" fmla="*/ 549705 w 229"/>
                <a:gd name="T81" fmla="*/ 248310 h 226"/>
                <a:gd name="T82" fmla="*/ 380376 w 229"/>
                <a:gd name="T83" fmla="*/ 258144 h 226"/>
                <a:gd name="T84" fmla="*/ 402462 w 229"/>
                <a:gd name="T85" fmla="*/ 250769 h 226"/>
                <a:gd name="T86" fmla="*/ 395100 w 229"/>
                <a:gd name="T87" fmla="*/ 236018 h 226"/>
                <a:gd name="T88" fmla="*/ 375468 w 229"/>
                <a:gd name="T89" fmla="*/ 240935 h 226"/>
                <a:gd name="T90" fmla="*/ 515348 w 229"/>
                <a:gd name="T91" fmla="*/ 149970 h 226"/>
                <a:gd name="T92" fmla="*/ 483446 w 229"/>
                <a:gd name="T93" fmla="*/ 122926 h 226"/>
                <a:gd name="T94" fmla="*/ 480992 w 229"/>
                <a:gd name="T95" fmla="*/ 81131 h 226"/>
                <a:gd name="T96" fmla="*/ 441727 w 229"/>
                <a:gd name="T97" fmla="*/ 68838 h 226"/>
                <a:gd name="T98" fmla="*/ 427003 w 229"/>
                <a:gd name="T99" fmla="*/ 113092 h 226"/>
                <a:gd name="T100" fmla="*/ 382830 w 229"/>
                <a:gd name="T101" fmla="*/ 39336 h 226"/>
                <a:gd name="T102" fmla="*/ 341111 w 229"/>
                <a:gd name="T103" fmla="*/ 157345 h 226"/>
                <a:gd name="T104" fmla="*/ 319025 w 229"/>
                <a:gd name="T105" fmla="*/ 127843 h 226"/>
                <a:gd name="T106" fmla="*/ 287123 w 229"/>
                <a:gd name="T107" fmla="*/ 145053 h 226"/>
                <a:gd name="T108" fmla="*/ 245404 w 229"/>
                <a:gd name="T109" fmla="*/ 122926 h 226"/>
                <a:gd name="T110" fmla="*/ 238042 w 229"/>
                <a:gd name="T111" fmla="*/ 100799 h 226"/>
                <a:gd name="T112" fmla="*/ 240496 w 229"/>
                <a:gd name="T113" fmla="*/ 14751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38"/>
          <p:cNvGrpSpPr/>
          <p:nvPr/>
        </p:nvGrpSpPr>
        <p:grpSpPr bwMode="auto">
          <a:xfrm>
            <a:off x="4248150" y="1793875"/>
            <a:ext cx="3684588" cy="3776663"/>
            <a:chOff x="0" y="0"/>
            <a:chExt cx="2670367" cy="2737965"/>
          </a:xfrm>
        </p:grpSpPr>
        <p:sp>
          <p:nvSpPr>
            <p:cNvPr id="11293" name="对角圆角矩形 16"/>
            <p:cNvSpPr/>
            <p:nvPr/>
          </p:nvSpPr>
          <p:spPr bwMode="auto">
            <a:xfrm>
              <a:off x="0" y="0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4" name="对角圆角矩形 17"/>
            <p:cNvSpPr/>
            <p:nvPr/>
          </p:nvSpPr>
          <p:spPr bwMode="auto">
            <a:xfrm rot="-5400000">
              <a:off x="1426783" y="0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5" name="对角圆角矩形 18"/>
            <p:cNvSpPr/>
            <p:nvPr/>
          </p:nvSpPr>
          <p:spPr bwMode="auto">
            <a:xfrm rot="-5400000">
              <a:off x="0" y="1494381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6" name="对角圆角矩形 19"/>
            <p:cNvSpPr/>
            <p:nvPr/>
          </p:nvSpPr>
          <p:spPr bwMode="auto">
            <a:xfrm>
              <a:off x="1426782" y="1494381"/>
              <a:ext cx="1243584" cy="1243584"/>
            </a:xfrm>
            <a:custGeom>
              <a:avLst/>
              <a:gdLst>
                <a:gd name="T0" fmla="*/ 207268 w 1243584"/>
                <a:gd name="T1" fmla="*/ 0 h 1243584"/>
                <a:gd name="T2" fmla="*/ 1243584 w 1243584"/>
                <a:gd name="T3" fmla="*/ 0 h 1243584"/>
                <a:gd name="T4" fmla="*/ 1243584 w 1243584"/>
                <a:gd name="T5" fmla="*/ 1036316 h 1243584"/>
                <a:gd name="T6" fmla="*/ 1036316 w 1243584"/>
                <a:gd name="T7" fmla="*/ 1243584 h 1243584"/>
                <a:gd name="T8" fmla="*/ 0 w 1243584"/>
                <a:gd name="T9" fmla="*/ 1243584 h 1243584"/>
                <a:gd name="T10" fmla="*/ 0 w 1243584"/>
                <a:gd name="T11" fmla="*/ 207268 h 1243584"/>
                <a:gd name="T12" fmla="*/ 207268 w 1243584"/>
                <a:gd name="T13" fmla="*/ 0 h 1243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3584" h="1243584">
                  <a:moveTo>
                    <a:pt x="207268" y="0"/>
                  </a:moveTo>
                  <a:lnTo>
                    <a:pt x="1243584" y="0"/>
                  </a:lnTo>
                  <a:lnTo>
                    <a:pt x="1243584" y="1036316"/>
                  </a:lnTo>
                  <a:cubicBezTo>
                    <a:pt x="1243584" y="1150787"/>
                    <a:pt x="1150787" y="1243584"/>
                    <a:pt x="1036316" y="1243584"/>
                  </a:cubicBezTo>
                  <a:lnTo>
                    <a:pt x="0" y="1243584"/>
                  </a:lnTo>
                  <a:lnTo>
                    <a:pt x="0" y="207268"/>
                  </a:lnTo>
                  <a:cubicBezTo>
                    <a:pt x="0" y="92797"/>
                    <a:pt x="92797" y="0"/>
                    <a:pt x="207268" y="0"/>
                  </a:cubicBezTo>
                  <a:close/>
                </a:path>
              </a:pathLst>
            </a:custGeom>
            <a:noFill/>
            <a:ln w="38100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3319" name="文本框 40"/>
          <p:cNvSpPr txBox="1">
            <a:spLocks noChangeArrowheads="1"/>
          </p:cNvSpPr>
          <p:nvPr/>
        </p:nvSpPr>
        <p:spPr bwMode="auto">
          <a:xfrm>
            <a:off x="4460875" y="2903538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1268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1289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90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1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2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1269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270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1283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1285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286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87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88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1284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71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13334" name="文本框 40"/>
          <p:cNvSpPr txBox="1">
            <a:spLocks noChangeArrowheads="1"/>
          </p:cNvSpPr>
          <p:nvPr/>
        </p:nvSpPr>
        <p:spPr bwMode="auto">
          <a:xfrm>
            <a:off x="6496050" y="2903538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35" name="文本框 40"/>
          <p:cNvSpPr txBox="1">
            <a:spLocks noChangeArrowheads="1"/>
          </p:cNvSpPr>
          <p:nvPr/>
        </p:nvSpPr>
        <p:spPr bwMode="auto">
          <a:xfrm>
            <a:off x="4460875" y="4949825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36" name="文本框 40"/>
          <p:cNvSpPr txBox="1">
            <a:spLocks noChangeArrowheads="1"/>
          </p:cNvSpPr>
          <p:nvPr/>
        </p:nvSpPr>
        <p:spPr bwMode="auto">
          <a:xfrm>
            <a:off x="6496050" y="4949825"/>
            <a:ext cx="188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13337" name="Group 39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2097088"/>
            <a:ext cx="9017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8" name="Group 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2114550"/>
            <a:ext cx="7921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9" name="Group 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88" y="4224338"/>
            <a:ext cx="7620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40" name="Freeform 58"/>
          <p:cNvSpPr>
            <a:spLocks noEditPoints="1"/>
          </p:cNvSpPr>
          <p:nvPr/>
        </p:nvSpPr>
        <p:spPr bwMode="auto">
          <a:xfrm>
            <a:off x="6715125" y="4060825"/>
            <a:ext cx="746125" cy="835025"/>
          </a:xfrm>
          <a:custGeom>
            <a:avLst/>
            <a:gdLst>
              <a:gd name="T0" fmla="*/ 114203 w 98"/>
              <a:gd name="T1" fmla="*/ 417513 h 110"/>
              <a:gd name="T2" fmla="*/ 190338 w 98"/>
              <a:gd name="T3" fmla="*/ 273281 h 110"/>
              <a:gd name="T4" fmla="*/ 83749 w 98"/>
              <a:gd name="T5" fmla="*/ 182187 h 110"/>
              <a:gd name="T6" fmla="*/ 7614 w 98"/>
              <a:gd name="T7" fmla="*/ 288463 h 110"/>
              <a:gd name="T8" fmla="*/ 114203 w 98"/>
              <a:gd name="T9" fmla="*/ 417513 h 110"/>
              <a:gd name="T10" fmla="*/ 205565 w 98"/>
              <a:gd name="T11" fmla="*/ 599700 h 110"/>
              <a:gd name="T12" fmla="*/ 205565 w 98"/>
              <a:gd name="T13" fmla="*/ 637655 h 110"/>
              <a:gd name="T14" fmla="*/ 243633 w 98"/>
              <a:gd name="T15" fmla="*/ 675611 h 110"/>
              <a:gd name="T16" fmla="*/ 289314 w 98"/>
              <a:gd name="T17" fmla="*/ 675611 h 110"/>
              <a:gd name="T18" fmla="*/ 289314 w 98"/>
              <a:gd name="T19" fmla="*/ 569335 h 110"/>
              <a:gd name="T20" fmla="*/ 243633 w 98"/>
              <a:gd name="T21" fmla="*/ 569335 h 110"/>
              <a:gd name="T22" fmla="*/ 205565 w 98"/>
              <a:gd name="T23" fmla="*/ 599700 h 110"/>
              <a:gd name="T24" fmla="*/ 274087 w 98"/>
              <a:gd name="T25" fmla="*/ 250508 h 110"/>
              <a:gd name="T26" fmla="*/ 365449 w 98"/>
              <a:gd name="T27" fmla="*/ 121458 h 110"/>
              <a:gd name="T28" fmla="*/ 274087 w 98"/>
              <a:gd name="T29" fmla="*/ 0 h 110"/>
              <a:gd name="T30" fmla="*/ 190338 w 98"/>
              <a:gd name="T31" fmla="*/ 121458 h 110"/>
              <a:gd name="T32" fmla="*/ 274087 w 98"/>
              <a:gd name="T33" fmla="*/ 250508 h 110"/>
              <a:gd name="T34" fmla="*/ 479652 w 98"/>
              <a:gd name="T35" fmla="*/ 258099 h 110"/>
              <a:gd name="T36" fmla="*/ 593855 w 98"/>
              <a:gd name="T37" fmla="*/ 144232 h 110"/>
              <a:gd name="T38" fmla="*/ 517719 w 98"/>
              <a:gd name="T39" fmla="*/ 22773 h 110"/>
              <a:gd name="T40" fmla="*/ 411130 w 98"/>
              <a:gd name="T41" fmla="*/ 129049 h 110"/>
              <a:gd name="T42" fmla="*/ 479652 w 98"/>
              <a:gd name="T43" fmla="*/ 258099 h 110"/>
              <a:gd name="T44" fmla="*/ 639536 w 98"/>
              <a:gd name="T45" fmla="*/ 554153 h 110"/>
              <a:gd name="T46" fmla="*/ 479652 w 98"/>
              <a:gd name="T47" fmla="*/ 394739 h 110"/>
              <a:gd name="T48" fmla="*/ 258860 w 98"/>
              <a:gd name="T49" fmla="*/ 387148 h 110"/>
              <a:gd name="T50" fmla="*/ 152270 w 98"/>
              <a:gd name="T51" fmla="*/ 501015 h 110"/>
              <a:gd name="T52" fmla="*/ 60908 w 98"/>
              <a:gd name="T53" fmla="*/ 675611 h 110"/>
              <a:gd name="T54" fmla="*/ 167497 w 98"/>
              <a:gd name="T55" fmla="*/ 781887 h 110"/>
              <a:gd name="T56" fmla="*/ 304541 w 98"/>
              <a:gd name="T57" fmla="*/ 774296 h 110"/>
              <a:gd name="T58" fmla="*/ 441584 w 98"/>
              <a:gd name="T59" fmla="*/ 774296 h 110"/>
              <a:gd name="T60" fmla="*/ 662376 w 98"/>
              <a:gd name="T61" fmla="*/ 721158 h 110"/>
              <a:gd name="T62" fmla="*/ 639536 w 98"/>
              <a:gd name="T63" fmla="*/ 554153 h 110"/>
              <a:gd name="T64" fmla="*/ 342608 w 98"/>
              <a:gd name="T65" fmla="*/ 721158 h 110"/>
              <a:gd name="T66" fmla="*/ 228406 w 98"/>
              <a:gd name="T67" fmla="*/ 721158 h 110"/>
              <a:gd name="T68" fmla="*/ 159884 w 98"/>
              <a:gd name="T69" fmla="*/ 675611 h 110"/>
              <a:gd name="T70" fmla="*/ 152270 w 98"/>
              <a:gd name="T71" fmla="*/ 592109 h 110"/>
              <a:gd name="T72" fmla="*/ 228406 w 98"/>
              <a:gd name="T73" fmla="*/ 523788 h 110"/>
              <a:gd name="T74" fmla="*/ 289314 w 98"/>
              <a:gd name="T75" fmla="*/ 523788 h 110"/>
              <a:gd name="T76" fmla="*/ 289314 w 98"/>
              <a:gd name="T77" fmla="*/ 447877 h 110"/>
              <a:gd name="T78" fmla="*/ 342608 w 98"/>
              <a:gd name="T79" fmla="*/ 447877 h 110"/>
              <a:gd name="T80" fmla="*/ 342608 w 98"/>
              <a:gd name="T81" fmla="*/ 721158 h 110"/>
              <a:gd name="T82" fmla="*/ 548173 w 98"/>
              <a:gd name="T83" fmla="*/ 721158 h 110"/>
              <a:gd name="T84" fmla="*/ 418744 w 98"/>
              <a:gd name="T85" fmla="*/ 721158 h 110"/>
              <a:gd name="T86" fmla="*/ 365449 w 98"/>
              <a:gd name="T87" fmla="*/ 675611 h 110"/>
              <a:gd name="T88" fmla="*/ 365449 w 98"/>
              <a:gd name="T89" fmla="*/ 531380 h 110"/>
              <a:gd name="T90" fmla="*/ 418744 w 98"/>
              <a:gd name="T91" fmla="*/ 531380 h 110"/>
              <a:gd name="T92" fmla="*/ 418744 w 98"/>
              <a:gd name="T93" fmla="*/ 652838 h 110"/>
              <a:gd name="T94" fmla="*/ 441584 w 98"/>
              <a:gd name="T95" fmla="*/ 675611 h 110"/>
              <a:gd name="T96" fmla="*/ 494879 w 98"/>
              <a:gd name="T97" fmla="*/ 675611 h 110"/>
              <a:gd name="T98" fmla="*/ 494879 w 98"/>
              <a:gd name="T99" fmla="*/ 531380 h 110"/>
              <a:gd name="T100" fmla="*/ 548173 w 98"/>
              <a:gd name="T101" fmla="*/ 531380 h 110"/>
              <a:gd name="T102" fmla="*/ 548173 w 98"/>
              <a:gd name="T103" fmla="*/ 721158 h 110"/>
              <a:gd name="T104" fmla="*/ 730898 w 98"/>
              <a:gd name="T105" fmla="*/ 341601 h 110"/>
              <a:gd name="T106" fmla="*/ 639536 w 98"/>
              <a:gd name="T107" fmla="*/ 242916 h 110"/>
              <a:gd name="T108" fmla="*/ 548173 w 98"/>
              <a:gd name="T109" fmla="*/ 364375 h 110"/>
              <a:gd name="T110" fmla="*/ 647149 w 98"/>
              <a:gd name="T111" fmla="*/ 470650 h 110"/>
              <a:gd name="T112" fmla="*/ 730898 w 98"/>
              <a:gd name="T113" fmla="*/ 341601 h 11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8" h="110">
                <a:moveTo>
                  <a:pt x="15" y="55"/>
                </a:moveTo>
                <a:cubicBezTo>
                  <a:pt x="27" y="53"/>
                  <a:pt x="25" y="39"/>
                  <a:pt x="25" y="36"/>
                </a:cubicBezTo>
                <a:cubicBezTo>
                  <a:pt x="24" y="32"/>
                  <a:pt x="19" y="24"/>
                  <a:pt x="11" y="24"/>
                </a:cubicBezTo>
                <a:cubicBezTo>
                  <a:pt x="2" y="25"/>
                  <a:pt x="1" y="38"/>
                  <a:pt x="1" y="38"/>
                </a:cubicBezTo>
                <a:cubicBezTo>
                  <a:pt x="0" y="45"/>
                  <a:pt x="4" y="58"/>
                  <a:pt x="15" y="55"/>
                </a:cubicBezTo>
                <a:close/>
                <a:moveTo>
                  <a:pt x="27" y="79"/>
                </a:moveTo>
                <a:cubicBezTo>
                  <a:pt x="27" y="80"/>
                  <a:pt x="26" y="82"/>
                  <a:pt x="27" y="84"/>
                </a:cubicBezTo>
                <a:cubicBezTo>
                  <a:pt x="28" y="89"/>
                  <a:pt x="32" y="89"/>
                  <a:pt x="32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75"/>
                  <a:pt x="38" y="75"/>
                  <a:pt x="38" y="75"/>
                </a:cubicBezTo>
                <a:cubicBezTo>
                  <a:pt x="32" y="75"/>
                  <a:pt x="32" y="75"/>
                  <a:pt x="32" y="75"/>
                </a:cubicBezTo>
                <a:cubicBezTo>
                  <a:pt x="29" y="76"/>
                  <a:pt x="28" y="78"/>
                  <a:pt x="27" y="79"/>
                </a:cubicBezTo>
                <a:close/>
                <a:moveTo>
                  <a:pt x="36" y="33"/>
                </a:moveTo>
                <a:cubicBezTo>
                  <a:pt x="42" y="33"/>
                  <a:pt x="48" y="25"/>
                  <a:pt x="48" y="16"/>
                </a:cubicBezTo>
                <a:cubicBezTo>
                  <a:pt x="48" y="8"/>
                  <a:pt x="42" y="0"/>
                  <a:pt x="36" y="0"/>
                </a:cubicBezTo>
                <a:cubicBezTo>
                  <a:pt x="30" y="0"/>
                  <a:pt x="25" y="8"/>
                  <a:pt x="25" y="16"/>
                </a:cubicBezTo>
                <a:cubicBezTo>
                  <a:pt x="25" y="25"/>
                  <a:pt x="30" y="33"/>
                  <a:pt x="36" y="33"/>
                </a:cubicBezTo>
                <a:close/>
                <a:moveTo>
                  <a:pt x="63" y="34"/>
                </a:moveTo>
                <a:cubicBezTo>
                  <a:pt x="71" y="35"/>
                  <a:pt x="77" y="26"/>
                  <a:pt x="78" y="19"/>
                </a:cubicBezTo>
                <a:cubicBezTo>
                  <a:pt x="79" y="12"/>
                  <a:pt x="74" y="4"/>
                  <a:pt x="68" y="3"/>
                </a:cubicBezTo>
                <a:cubicBezTo>
                  <a:pt x="62" y="2"/>
                  <a:pt x="54" y="11"/>
                  <a:pt x="54" y="17"/>
                </a:cubicBezTo>
                <a:cubicBezTo>
                  <a:pt x="53" y="25"/>
                  <a:pt x="55" y="32"/>
                  <a:pt x="63" y="34"/>
                </a:cubicBezTo>
                <a:close/>
                <a:moveTo>
                  <a:pt x="84" y="73"/>
                </a:moveTo>
                <a:cubicBezTo>
                  <a:pt x="84" y="73"/>
                  <a:pt x="71" y="63"/>
                  <a:pt x="63" y="52"/>
                </a:cubicBezTo>
                <a:cubicBezTo>
                  <a:pt x="53" y="37"/>
                  <a:pt x="38" y="43"/>
                  <a:pt x="34" y="51"/>
                </a:cubicBezTo>
                <a:cubicBezTo>
                  <a:pt x="29" y="59"/>
                  <a:pt x="21" y="64"/>
                  <a:pt x="20" y="66"/>
                </a:cubicBezTo>
                <a:cubicBezTo>
                  <a:pt x="19" y="67"/>
                  <a:pt x="4" y="75"/>
                  <a:pt x="8" y="89"/>
                </a:cubicBezTo>
                <a:cubicBezTo>
                  <a:pt x="11" y="103"/>
                  <a:pt x="22" y="103"/>
                  <a:pt x="22" y="103"/>
                </a:cubicBezTo>
                <a:cubicBezTo>
                  <a:pt x="22" y="103"/>
                  <a:pt x="31" y="104"/>
                  <a:pt x="40" y="102"/>
                </a:cubicBezTo>
                <a:cubicBezTo>
                  <a:pt x="50" y="100"/>
                  <a:pt x="58" y="102"/>
                  <a:pt x="58" y="102"/>
                </a:cubicBezTo>
                <a:cubicBezTo>
                  <a:pt x="58" y="102"/>
                  <a:pt x="81" y="110"/>
                  <a:pt x="87" y="95"/>
                </a:cubicBezTo>
                <a:cubicBezTo>
                  <a:pt x="93" y="81"/>
                  <a:pt x="84" y="73"/>
                  <a:pt x="84" y="73"/>
                </a:cubicBezTo>
                <a:close/>
                <a:moveTo>
                  <a:pt x="45" y="95"/>
                </a:moveTo>
                <a:cubicBezTo>
                  <a:pt x="30" y="95"/>
                  <a:pt x="30" y="95"/>
                  <a:pt x="30" y="95"/>
                </a:cubicBezTo>
                <a:cubicBezTo>
                  <a:pt x="24" y="94"/>
                  <a:pt x="21" y="89"/>
                  <a:pt x="21" y="89"/>
                </a:cubicBezTo>
                <a:cubicBezTo>
                  <a:pt x="21" y="88"/>
                  <a:pt x="19" y="84"/>
                  <a:pt x="20" y="78"/>
                </a:cubicBezTo>
                <a:cubicBezTo>
                  <a:pt x="23" y="70"/>
                  <a:pt x="30" y="69"/>
                  <a:pt x="30" y="69"/>
                </a:cubicBezTo>
                <a:cubicBezTo>
                  <a:pt x="38" y="69"/>
                  <a:pt x="38" y="69"/>
                  <a:pt x="38" y="69"/>
                </a:cubicBezTo>
                <a:cubicBezTo>
                  <a:pt x="38" y="59"/>
                  <a:pt x="38" y="59"/>
                  <a:pt x="38" y="59"/>
                </a:cubicBezTo>
                <a:cubicBezTo>
                  <a:pt x="45" y="59"/>
                  <a:pt x="45" y="59"/>
                  <a:pt x="45" y="59"/>
                </a:cubicBezTo>
                <a:lnTo>
                  <a:pt x="45" y="95"/>
                </a:lnTo>
                <a:close/>
                <a:moveTo>
                  <a:pt x="72" y="95"/>
                </a:moveTo>
                <a:cubicBezTo>
                  <a:pt x="55" y="95"/>
                  <a:pt x="55" y="95"/>
                  <a:pt x="55" y="95"/>
                </a:cubicBezTo>
                <a:cubicBezTo>
                  <a:pt x="49" y="93"/>
                  <a:pt x="48" y="89"/>
                  <a:pt x="48" y="89"/>
                </a:cubicBezTo>
                <a:cubicBezTo>
                  <a:pt x="48" y="70"/>
                  <a:pt x="48" y="70"/>
                  <a:pt x="48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5" y="86"/>
                  <a:pt x="55" y="86"/>
                  <a:pt x="55" y="86"/>
                </a:cubicBezTo>
                <a:cubicBezTo>
                  <a:pt x="56" y="88"/>
                  <a:pt x="58" y="89"/>
                  <a:pt x="58" y="89"/>
                </a:cubicBezTo>
                <a:cubicBezTo>
                  <a:pt x="65" y="89"/>
                  <a:pt x="65" y="89"/>
                  <a:pt x="65" y="89"/>
                </a:cubicBezTo>
                <a:cubicBezTo>
                  <a:pt x="65" y="70"/>
                  <a:pt x="65" y="70"/>
                  <a:pt x="65" y="70"/>
                </a:cubicBezTo>
                <a:cubicBezTo>
                  <a:pt x="72" y="70"/>
                  <a:pt x="72" y="70"/>
                  <a:pt x="72" y="70"/>
                </a:cubicBezTo>
                <a:lnTo>
                  <a:pt x="72" y="95"/>
                </a:lnTo>
                <a:close/>
                <a:moveTo>
                  <a:pt x="96" y="45"/>
                </a:moveTo>
                <a:cubicBezTo>
                  <a:pt x="96" y="42"/>
                  <a:pt x="94" y="32"/>
                  <a:pt x="84" y="32"/>
                </a:cubicBezTo>
                <a:cubicBezTo>
                  <a:pt x="74" y="32"/>
                  <a:pt x="72" y="41"/>
                  <a:pt x="72" y="48"/>
                </a:cubicBezTo>
                <a:cubicBezTo>
                  <a:pt x="72" y="54"/>
                  <a:pt x="73" y="62"/>
                  <a:pt x="85" y="62"/>
                </a:cubicBezTo>
                <a:cubicBezTo>
                  <a:pt x="98" y="62"/>
                  <a:pt x="96" y="48"/>
                  <a:pt x="96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41" name="文本框 63"/>
          <p:cNvSpPr txBox="1">
            <a:spLocks noChangeArrowheads="1"/>
          </p:cNvSpPr>
          <p:nvPr/>
        </p:nvSpPr>
        <p:spPr bwMode="auto">
          <a:xfrm>
            <a:off x="8110538" y="1689100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42" name="文本框 63"/>
          <p:cNvSpPr txBox="1">
            <a:spLocks noChangeArrowheads="1"/>
          </p:cNvSpPr>
          <p:nvPr/>
        </p:nvSpPr>
        <p:spPr bwMode="auto">
          <a:xfrm>
            <a:off x="8110538" y="3825875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43" name="文本框 63"/>
          <p:cNvSpPr txBox="1">
            <a:spLocks noChangeArrowheads="1"/>
          </p:cNvSpPr>
          <p:nvPr/>
        </p:nvSpPr>
        <p:spPr bwMode="auto">
          <a:xfrm>
            <a:off x="1417638" y="1689100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344" name="文本框 63"/>
          <p:cNvSpPr txBox="1">
            <a:spLocks noChangeArrowheads="1"/>
          </p:cNvSpPr>
          <p:nvPr/>
        </p:nvSpPr>
        <p:spPr bwMode="auto">
          <a:xfrm>
            <a:off x="1417638" y="3825875"/>
            <a:ext cx="27606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Enter the text here, </a:t>
            </a:r>
            <a:endParaRPr lang="en-US" altLang="zh-CN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utoUpdateAnimBg="0"/>
      <p:bldP spid="13334" grpId="0" autoUpdateAnimBg="0"/>
      <p:bldP spid="13335" grpId="0" autoUpdateAnimBg="0"/>
      <p:bldP spid="13336" grpId="0" autoUpdateAnimBg="0"/>
      <p:bldP spid="13340" grpId="0" animBg="1"/>
      <p:bldP spid="13341" grpId="0" autoUpdateAnimBg="0"/>
      <p:bldP spid="13342" grpId="0" autoUpdateAnimBg="0"/>
      <p:bldP spid="13343" grpId="0" autoUpdateAnimBg="0"/>
      <p:bldP spid="1334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32"/>
          <p:cNvGrpSpPr/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12303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304" name="组合 18"/>
            <p:cNvGrpSpPr/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12305" name="任意多边形 17"/>
              <p:cNvSpPr/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79222 w 1661770"/>
                  <a:gd name="T1" fmla="*/ 1376217 h 1432560"/>
                  <a:gd name="T2" fmla="*/ 730298 w 1661770"/>
                  <a:gd name="T3" fmla="*/ 1635546 h 1432560"/>
                  <a:gd name="T4" fmla="*/ 408887 w 1661770"/>
                  <a:gd name="T5" fmla="*/ 1635546 h 1432560"/>
                  <a:gd name="T6" fmla="*/ 279222 w 1661770"/>
                  <a:gd name="T7" fmla="*/ 1376217 h 1432560"/>
                  <a:gd name="T8" fmla="*/ 111714 w 1661770"/>
                  <a:gd name="T9" fmla="*/ 594346 h 1432560"/>
                  <a:gd name="T10" fmla="*/ 88423 w 1661770"/>
                  <a:gd name="T11" fmla="*/ 994619 h 1432560"/>
                  <a:gd name="T12" fmla="*/ 0 w 1661770"/>
                  <a:gd name="T13" fmla="*/ 817773 h 1432560"/>
                  <a:gd name="T14" fmla="*/ 111714 w 1661770"/>
                  <a:gd name="T15" fmla="*/ 594346 h 1432560"/>
                  <a:gd name="T16" fmla="*/ 1606210 w 1661770"/>
                  <a:gd name="T17" fmla="*/ 1399820 h 1432560"/>
                  <a:gd name="T18" fmla="*/ 1488347 w 1661770"/>
                  <a:gd name="T19" fmla="*/ 1635546 h 1432560"/>
                  <a:gd name="T20" fmla="*/ 1250604 w 1661770"/>
                  <a:gd name="T21" fmla="*/ 1635546 h 1432560"/>
                  <a:gd name="T22" fmla="*/ 1606210 w 1661770"/>
                  <a:gd name="T23" fmla="*/ 1399820 h 1432560"/>
                  <a:gd name="T24" fmla="*/ 646628 w 1661770"/>
                  <a:gd name="T25" fmla="*/ 0 h 1432560"/>
                  <a:gd name="T26" fmla="*/ 291024 w 1661770"/>
                  <a:gd name="T27" fmla="*/ 235726 h 1432560"/>
                  <a:gd name="T28" fmla="*/ 408887 w 1661770"/>
                  <a:gd name="T29" fmla="*/ 0 h 1432560"/>
                  <a:gd name="T30" fmla="*/ 646628 w 1661770"/>
                  <a:gd name="T31" fmla="*/ 0 h 1432560"/>
                  <a:gd name="T32" fmla="*/ 1808811 w 1661770"/>
                  <a:gd name="T33" fmla="*/ 640927 h 1432560"/>
                  <a:gd name="T34" fmla="*/ 1897234 w 1661770"/>
                  <a:gd name="T35" fmla="*/ 817773 h 1432560"/>
                  <a:gd name="T36" fmla="*/ 1785520 w 1661770"/>
                  <a:gd name="T37" fmla="*/ 1041200 h 1432560"/>
                  <a:gd name="T38" fmla="*/ 1808811 w 1661770"/>
                  <a:gd name="T39" fmla="*/ 640927 h 1432560"/>
                  <a:gd name="T40" fmla="*/ 1488347 w 1661770"/>
                  <a:gd name="T41" fmla="*/ 0 h 1432560"/>
                  <a:gd name="T42" fmla="*/ 1618012 w 1661770"/>
                  <a:gd name="T43" fmla="*/ 259329 h 1432560"/>
                  <a:gd name="T44" fmla="*/ 1166938 w 1661770"/>
                  <a:gd name="T45" fmla="*/ 0 h 1432560"/>
                  <a:gd name="T46" fmla="*/ 1488347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6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2291" name="文本框 19"/>
          <p:cNvSpPr txBox="1">
            <a:spLocks noChangeArrowheads="1"/>
          </p:cNvSpPr>
          <p:nvPr/>
        </p:nvSpPr>
        <p:spPr bwMode="auto">
          <a:xfrm>
            <a:off x="1771650" y="2749550"/>
            <a:ext cx="103346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anose="02000500000000000000" pitchFamily="2" charset="0"/>
              </a:rPr>
              <a:t>3</a:t>
            </a:r>
            <a:endParaRPr lang="zh-CN" altLang="en-US" sz="11500" b="1">
              <a:solidFill>
                <a:schemeClr val="bg1"/>
              </a:solidFill>
              <a:latin typeface="Bireun" panose="02000500000000000000" pitchFamily="2" charset="0"/>
            </a:endParaRPr>
          </a:p>
        </p:txBody>
      </p:sp>
      <p:sp>
        <p:nvSpPr>
          <p:cNvPr id="12292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55975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>
                <a:solidFill>
                  <a:schemeClr val="bg1"/>
                </a:solidFill>
                <a:latin typeface="Avanti" panose="020B0500000000000000" pitchFamily="2" charset="0"/>
              </a:rPr>
              <a:t>Part Three</a:t>
            </a:r>
            <a:endParaRPr lang="zh-CN" altLang="en-US" sz="9200">
              <a:solidFill>
                <a:schemeClr val="bg1"/>
              </a:solidFill>
              <a:latin typeface="Avanti" panose="020B0500000000000000" pitchFamily="2" charset="0"/>
            </a:endParaRPr>
          </a:p>
        </p:txBody>
      </p:sp>
      <p:sp>
        <p:nvSpPr>
          <p:cNvPr id="12293" name="文本框 8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  <a:endParaRPr lang="zh-CN" altLang="en-US" sz="3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2294" name="Freeform 123"/>
          <p:cNvSpPr/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198885 w 404"/>
              <a:gd name="T1" fmla="*/ 432816 h 375"/>
              <a:gd name="T2" fmla="*/ 1126771 w 404"/>
              <a:gd name="T3" fmla="*/ 306578 h 375"/>
              <a:gd name="T4" fmla="*/ 1036630 w 404"/>
              <a:gd name="T5" fmla="*/ 360680 h 375"/>
              <a:gd name="T6" fmla="*/ 1099729 w 404"/>
              <a:gd name="T7" fmla="*/ 486918 h 375"/>
              <a:gd name="T8" fmla="*/ 540850 w 404"/>
              <a:gd name="T9" fmla="*/ 559054 h 375"/>
              <a:gd name="T10" fmla="*/ 1270998 w 404"/>
              <a:gd name="T11" fmla="*/ 1136142 h 375"/>
              <a:gd name="T12" fmla="*/ 1054658 w 404"/>
              <a:gd name="T13" fmla="*/ 1163193 h 375"/>
              <a:gd name="T14" fmla="*/ 1063672 w 404"/>
              <a:gd name="T15" fmla="*/ 1370584 h 375"/>
              <a:gd name="T16" fmla="*/ 1622551 w 404"/>
              <a:gd name="T17" fmla="*/ 1632077 h 375"/>
              <a:gd name="T18" fmla="*/ 225354 w 404"/>
              <a:gd name="T19" fmla="*/ 1145159 h 375"/>
              <a:gd name="T20" fmla="*/ 198312 w 404"/>
              <a:gd name="T21" fmla="*/ 1388618 h 375"/>
              <a:gd name="T22" fmla="*/ 45071 w 404"/>
              <a:gd name="T23" fmla="*/ 1596009 h 375"/>
              <a:gd name="T24" fmla="*/ 153241 w 404"/>
              <a:gd name="T25" fmla="*/ 1893570 h 375"/>
              <a:gd name="T26" fmla="*/ 667049 w 404"/>
              <a:gd name="T27" fmla="*/ 1713230 h 375"/>
              <a:gd name="T28" fmla="*/ 811275 w 404"/>
              <a:gd name="T29" fmla="*/ 1722247 h 375"/>
              <a:gd name="T30" fmla="*/ 1000573 w 404"/>
              <a:gd name="T31" fmla="*/ 1920621 h 375"/>
              <a:gd name="T32" fmla="*/ 1000573 w 404"/>
              <a:gd name="T33" fmla="*/ 2191131 h 375"/>
              <a:gd name="T34" fmla="*/ 1216913 w 404"/>
              <a:gd name="T35" fmla="*/ 2245233 h 375"/>
              <a:gd name="T36" fmla="*/ 522822 w 404"/>
              <a:gd name="T37" fmla="*/ 2696083 h 375"/>
              <a:gd name="T38" fmla="*/ 1054658 w 404"/>
              <a:gd name="T39" fmla="*/ 2849372 h 375"/>
              <a:gd name="T40" fmla="*/ 802261 w 404"/>
              <a:gd name="T41" fmla="*/ 3020695 h 375"/>
              <a:gd name="T42" fmla="*/ 937474 w 404"/>
              <a:gd name="T43" fmla="*/ 3228086 h 375"/>
              <a:gd name="T44" fmla="*/ 1198885 w 404"/>
              <a:gd name="T45" fmla="*/ 3173984 h 375"/>
              <a:gd name="T46" fmla="*/ 1460296 w 404"/>
              <a:gd name="T47" fmla="*/ 3372358 h 375"/>
              <a:gd name="T48" fmla="*/ 1748749 w 404"/>
              <a:gd name="T49" fmla="*/ 2335403 h 375"/>
              <a:gd name="T50" fmla="*/ 1748749 w 404"/>
              <a:gd name="T51" fmla="*/ 2470658 h 375"/>
              <a:gd name="T52" fmla="*/ 1856919 w 404"/>
              <a:gd name="T53" fmla="*/ 2461641 h 375"/>
              <a:gd name="T54" fmla="*/ 1856919 w 404"/>
              <a:gd name="T55" fmla="*/ 2335403 h 375"/>
              <a:gd name="T56" fmla="*/ 2091288 w 404"/>
              <a:gd name="T57" fmla="*/ 3381375 h 375"/>
              <a:gd name="T58" fmla="*/ 2361713 w 404"/>
              <a:gd name="T59" fmla="*/ 3210052 h 375"/>
              <a:gd name="T60" fmla="*/ 2623124 w 404"/>
              <a:gd name="T61" fmla="*/ 3273171 h 375"/>
              <a:gd name="T62" fmla="*/ 2767350 w 404"/>
              <a:gd name="T63" fmla="*/ 3074797 h 375"/>
              <a:gd name="T64" fmla="*/ 2523968 w 404"/>
              <a:gd name="T65" fmla="*/ 2885440 h 375"/>
              <a:gd name="T66" fmla="*/ 3064818 w 404"/>
              <a:gd name="T67" fmla="*/ 2768219 h 375"/>
              <a:gd name="T68" fmla="*/ 2415798 w 404"/>
              <a:gd name="T69" fmla="*/ 2290318 h 375"/>
              <a:gd name="T70" fmla="*/ 2614110 w 404"/>
              <a:gd name="T71" fmla="*/ 2236216 h 375"/>
              <a:gd name="T72" fmla="*/ 2605095 w 404"/>
              <a:gd name="T73" fmla="*/ 1938655 h 375"/>
              <a:gd name="T74" fmla="*/ 2821435 w 404"/>
              <a:gd name="T75" fmla="*/ 1767332 h 375"/>
              <a:gd name="T76" fmla="*/ 2974676 w 404"/>
              <a:gd name="T77" fmla="*/ 1776349 h 375"/>
              <a:gd name="T78" fmla="*/ 3479470 w 404"/>
              <a:gd name="T79" fmla="*/ 1983740 h 375"/>
              <a:gd name="T80" fmla="*/ 3641725 w 404"/>
              <a:gd name="T81" fmla="*/ 1740281 h 375"/>
              <a:gd name="T82" fmla="*/ 3452427 w 404"/>
              <a:gd name="T83" fmla="*/ 1469771 h 375"/>
              <a:gd name="T84" fmla="*/ 3443413 w 404"/>
              <a:gd name="T85" fmla="*/ 1226312 h 375"/>
              <a:gd name="T86" fmla="*/ 2019174 w 404"/>
              <a:gd name="T87" fmla="*/ 1641094 h 375"/>
              <a:gd name="T88" fmla="*/ 2614110 w 404"/>
              <a:gd name="T89" fmla="*/ 1397635 h 375"/>
              <a:gd name="T90" fmla="*/ 2614110 w 404"/>
              <a:gd name="T91" fmla="*/ 1199261 h 375"/>
              <a:gd name="T92" fmla="*/ 2370727 w 404"/>
              <a:gd name="T93" fmla="*/ 1181227 h 375"/>
              <a:gd name="T94" fmla="*/ 3154960 w 404"/>
              <a:gd name="T95" fmla="*/ 622173 h 375"/>
              <a:gd name="T96" fmla="*/ 2596081 w 404"/>
              <a:gd name="T97" fmla="*/ 532003 h 375"/>
              <a:gd name="T98" fmla="*/ 2668195 w 404"/>
              <a:gd name="T99" fmla="*/ 405765 h 375"/>
              <a:gd name="T100" fmla="*/ 2578053 w 404"/>
              <a:gd name="T101" fmla="*/ 351663 h 375"/>
              <a:gd name="T102" fmla="*/ 2505939 w 404"/>
              <a:gd name="T103" fmla="*/ 468884 h 375"/>
              <a:gd name="T104" fmla="*/ 2163401 w 404"/>
              <a:gd name="T105" fmla="*/ 18034 h 375"/>
              <a:gd name="T106" fmla="*/ 2028188 w 404"/>
              <a:gd name="T107" fmla="*/ 946785 h 375"/>
              <a:gd name="T108" fmla="*/ 1892976 w 404"/>
              <a:gd name="T109" fmla="*/ 757428 h 375"/>
              <a:gd name="T110" fmla="*/ 1721707 w 404"/>
              <a:gd name="T111" fmla="*/ 874649 h 375"/>
              <a:gd name="T112" fmla="*/ 1775792 w 404"/>
              <a:gd name="T113" fmla="*/ 1496822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295" name="组合 33"/>
          <p:cNvGrpSpPr/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12297" name="组合 34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2299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00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1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2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2298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296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  <a:endParaRPr lang="zh-CN" altLang="en-US" sz="20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42185" y="6050280"/>
            <a:ext cx="90836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/>
          <p:nvPr/>
        </p:nvGrpSpPr>
        <p:grpSpPr bwMode="auto">
          <a:xfrm>
            <a:off x="5175250" y="939800"/>
            <a:ext cx="1736725" cy="1404938"/>
            <a:chOff x="0" y="0"/>
            <a:chExt cx="1736725" cy="1404938"/>
          </a:xfrm>
        </p:grpSpPr>
        <p:sp>
          <p:nvSpPr>
            <p:cNvPr id="13367" name="椭圆 7"/>
            <p:cNvSpPr>
              <a:spLocks noChangeArrowheads="1"/>
            </p:cNvSpPr>
            <p:nvPr/>
          </p:nvSpPr>
          <p:spPr bwMode="auto">
            <a:xfrm>
              <a:off x="193675" y="187325"/>
              <a:ext cx="1349375" cy="1090613"/>
            </a:xfrm>
            <a:prstGeom prst="hexagon">
              <a:avLst>
                <a:gd name="adj" fmla="val 25009"/>
                <a:gd name="vf" fmla="val 115470"/>
              </a:avLst>
            </a:prstGeom>
            <a:noFill/>
            <a:ln w="349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68" name="椭圆 8"/>
            <p:cNvSpPr>
              <a:spLocks noChangeArrowheads="1"/>
            </p:cNvSpPr>
            <p:nvPr/>
          </p:nvSpPr>
          <p:spPr bwMode="auto">
            <a:xfrm>
              <a:off x="0" y="0"/>
              <a:ext cx="1736725" cy="1404938"/>
            </a:xfrm>
            <a:prstGeom prst="hexagon">
              <a:avLst>
                <a:gd name="adj" fmla="val 24986"/>
                <a:gd name="vf" fmla="val 115470"/>
              </a:avLst>
            </a:prstGeom>
            <a:noFill/>
            <a:ln w="22225">
              <a:solidFill>
                <a:schemeClr val="bg1"/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69" name="文本框 17"/>
            <p:cNvSpPr txBox="1">
              <a:spLocks noChangeArrowheads="1"/>
            </p:cNvSpPr>
            <p:nvPr/>
          </p:nvSpPr>
          <p:spPr bwMode="auto">
            <a:xfrm>
              <a:off x="395288" y="601663"/>
              <a:ext cx="1230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小标题</a:t>
              </a:r>
              <a:endParaRPr lang="zh-CN" alt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5366" name="组合 4"/>
          <p:cNvGrpSpPr/>
          <p:nvPr/>
        </p:nvGrpSpPr>
        <p:grpSpPr bwMode="auto">
          <a:xfrm>
            <a:off x="3557588" y="1300163"/>
            <a:ext cx="1765300" cy="149225"/>
            <a:chOff x="0" y="0"/>
            <a:chExt cx="1765300" cy="149225"/>
          </a:xfrm>
        </p:grpSpPr>
        <p:cxnSp>
          <p:nvCxnSpPr>
            <p:cNvPr id="13365" name="直接连接符 21"/>
            <p:cNvCxnSpPr>
              <a:cxnSpLocks noChangeShapeType="1"/>
            </p:cNvCxnSpPr>
            <p:nvPr/>
          </p:nvCxnSpPr>
          <p:spPr bwMode="auto">
            <a:xfrm>
              <a:off x="76200" y="74612"/>
              <a:ext cx="1689100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66" name="椭圆 28"/>
            <p:cNvSpPr>
              <a:spLocks noChangeArrowheads="1"/>
            </p:cNvSpPr>
            <p:nvPr/>
          </p:nvSpPr>
          <p:spPr bwMode="auto">
            <a:xfrm>
              <a:off x="0" y="0"/>
              <a:ext cx="150812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69" name="文本框 43"/>
          <p:cNvSpPr txBox="1">
            <a:spLocks noChangeArrowheads="1"/>
          </p:cNvSpPr>
          <p:nvPr/>
        </p:nvSpPr>
        <p:spPr bwMode="auto">
          <a:xfrm>
            <a:off x="1203325" y="1171575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17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3361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62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3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4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3318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319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3355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3357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358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9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0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3356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0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grpSp>
        <p:nvGrpSpPr>
          <p:cNvPr id="15384" name="组合 5"/>
          <p:cNvGrpSpPr/>
          <p:nvPr/>
        </p:nvGrpSpPr>
        <p:grpSpPr bwMode="auto">
          <a:xfrm>
            <a:off x="6770688" y="1909763"/>
            <a:ext cx="1704975" cy="149225"/>
            <a:chOff x="0" y="0"/>
            <a:chExt cx="1704975" cy="149225"/>
          </a:xfrm>
        </p:grpSpPr>
        <p:cxnSp>
          <p:nvCxnSpPr>
            <p:cNvPr id="13353" name="直接连接符 21"/>
            <p:cNvCxnSpPr>
              <a:cxnSpLocks noChangeShapeType="1"/>
            </p:cNvCxnSpPr>
            <p:nvPr/>
          </p:nvCxnSpPr>
          <p:spPr bwMode="auto">
            <a:xfrm>
              <a:off x="0" y="74612"/>
              <a:ext cx="1690687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54" name="椭圆 28"/>
            <p:cNvSpPr>
              <a:spLocks noChangeArrowheads="1"/>
            </p:cNvSpPr>
            <p:nvPr/>
          </p:nvSpPr>
          <p:spPr bwMode="auto">
            <a:xfrm>
              <a:off x="1554162" y="0"/>
              <a:ext cx="150813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87" name="文本框 43"/>
          <p:cNvSpPr txBox="1">
            <a:spLocks noChangeArrowheads="1"/>
          </p:cNvSpPr>
          <p:nvPr/>
        </p:nvSpPr>
        <p:spPr bwMode="auto">
          <a:xfrm>
            <a:off x="1203325" y="1736725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8" name="文本框 43"/>
          <p:cNvSpPr txBox="1">
            <a:spLocks noChangeArrowheads="1"/>
          </p:cNvSpPr>
          <p:nvPr/>
        </p:nvSpPr>
        <p:spPr bwMode="auto">
          <a:xfrm>
            <a:off x="8529638" y="1720850"/>
            <a:ext cx="2952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9" name="文本框 43"/>
          <p:cNvSpPr txBox="1">
            <a:spLocks noChangeArrowheads="1"/>
          </p:cNvSpPr>
          <p:nvPr/>
        </p:nvSpPr>
        <p:spPr bwMode="auto">
          <a:xfrm>
            <a:off x="8529638" y="2286000"/>
            <a:ext cx="2952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90" name="组合 6"/>
          <p:cNvGrpSpPr/>
          <p:nvPr/>
        </p:nvGrpSpPr>
        <p:grpSpPr bwMode="auto">
          <a:xfrm>
            <a:off x="3557588" y="2854325"/>
            <a:ext cx="1765300" cy="150813"/>
            <a:chOff x="0" y="0"/>
            <a:chExt cx="1765300" cy="150813"/>
          </a:xfrm>
        </p:grpSpPr>
        <p:cxnSp>
          <p:nvCxnSpPr>
            <p:cNvPr id="13351" name="直接连接符 21"/>
            <p:cNvCxnSpPr>
              <a:cxnSpLocks noChangeShapeType="1"/>
            </p:cNvCxnSpPr>
            <p:nvPr/>
          </p:nvCxnSpPr>
          <p:spPr bwMode="auto">
            <a:xfrm>
              <a:off x="76200" y="74613"/>
              <a:ext cx="1689100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52" name="椭圆 28"/>
            <p:cNvSpPr>
              <a:spLocks noChangeArrowheads="1"/>
            </p:cNvSpPr>
            <p:nvPr/>
          </p:nvSpPr>
          <p:spPr bwMode="auto">
            <a:xfrm>
              <a:off x="0" y="0"/>
              <a:ext cx="150812" cy="1508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93" name="文本框 43"/>
          <p:cNvSpPr txBox="1">
            <a:spLocks noChangeArrowheads="1"/>
          </p:cNvSpPr>
          <p:nvPr/>
        </p:nvSpPr>
        <p:spPr bwMode="auto">
          <a:xfrm>
            <a:off x="1203325" y="2725738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94" name="文本框 43"/>
          <p:cNvSpPr txBox="1">
            <a:spLocks noChangeArrowheads="1"/>
          </p:cNvSpPr>
          <p:nvPr/>
        </p:nvSpPr>
        <p:spPr bwMode="auto">
          <a:xfrm>
            <a:off x="1203325" y="3290888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95" name="组合 8"/>
          <p:cNvGrpSpPr/>
          <p:nvPr/>
        </p:nvGrpSpPr>
        <p:grpSpPr bwMode="auto">
          <a:xfrm>
            <a:off x="3557588" y="4484688"/>
            <a:ext cx="1765300" cy="149225"/>
            <a:chOff x="0" y="0"/>
            <a:chExt cx="1765300" cy="149225"/>
          </a:xfrm>
        </p:grpSpPr>
        <p:cxnSp>
          <p:nvCxnSpPr>
            <p:cNvPr id="13349" name="直接连接符 21"/>
            <p:cNvCxnSpPr>
              <a:cxnSpLocks noChangeShapeType="1"/>
            </p:cNvCxnSpPr>
            <p:nvPr/>
          </p:nvCxnSpPr>
          <p:spPr bwMode="auto">
            <a:xfrm>
              <a:off x="76200" y="74612"/>
              <a:ext cx="1689100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50" name="椭圆 28"/>
            <p:cNvSpPr>
              <a:spLocks noChangeArrowheads="1"/>
            </p:cNvSpPr>
            <p:nvPr/>
          </p:nvSpPr>
          <p:spPr bwMode="auto">
            <a:xfrm>
              <a:off x="0" y="0"/>
              <a:ext cx="150812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98" name="文本框 43"/>
          <p:cNvSpPr txBox="1">
            <a:spLocks noChangeArrowheads="1"/>
          </p:cNvSpPr>
          <p:nvPr/>
        </p:nvSpPr>
        <p:spPr bwMode="auto">
          <a:xfrm>
            <a:off x="1203325" y="4356100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99" name="文本框 43"/>
          <p:cNvSpPr txBox="1">
            <a:spLocks noChangeArrowheads="1"/>
          </p:cNvSpPr>
          <p:nvPr/>
        </p:nvSpPr>
        <p:spPr bwMode="auto">
          <a:xfrm>
            <a:off x="1203325" y="4921250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400" name="组合 7"/>
          <p:cNvGrpSpPr/>
          <p:nvPr/>
        </p:nvGrpSpPr>
        <p:grpSpPr bwMode="auto">
          <a:xfrm>
            <a:off x="6770688" y="3571875"/>
            <a:ext cx="1704975" cy="149225"/>
            <a:chOff x="0" y="0"/>
            <a:chExt cx="1704975" cy="149225"/>
          </a:xfrm>
        </p:grpSpPr>
        <p:cxnSp>
          <p:nvCxnSpPr>
            <p:cNvPr id="13347" name="直接连接符 21"/>
            <p:cNvCxnSpPr>
              <a:cxnSpLocks noChangeShapeType="1"/>
            </p:cNvCxnSpPr>
            <p:nvPr/>
          </p:nvCxnSpPr>
          <p:spPr bwMode="auto">
            <a:xfrm>
              <a:off x="0" y="74613"/>
              <a:ext cx="1690687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48" name="椭圆 28"/>
            <p:cNvSpPr>
              <a:spLocks noChangeArrowheads="1"/>
            </p:cNvSpPr>
            <p:nvPr/>
          </p:nvSpPr>
          <p:spPr bwMode="auto">
            <a:xfrm>
              <a:off x="1554162" y="0"/>
              <a:ext cx="150813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403" name="文本框 43"/>
          <p:cNvSpPr txBox="1">
            <a:spLocks noChangeArrowheads="1"/>
          </p:cNvSpPr>
          <p:nvPr/>
        </p:nvSpPr>
        <p:spPr bwMode="auto">
          <a:xfrm>
            <a:off x="8529638" y="3382963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04" name="文本框 43"/>
          <p:cNvSpPr txBox="1">
            <a:spLocks noChangeArrowheads="1"/>
          </p:cNvSpPr>
          <p:nvPr/>
        </p:nvSpPr>
        <p:spPr bwMode="auto">
          <a:xfrm>
            <a:off x="8529638" y="3948113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405" name="组合 9"/>
          <p:cNvGrpSpPr/>
          <p:nvPr/>
        </p:nvGrpSpPr>
        <p:grpSpPr bwMode="auto">
          <a:xfrm>
            <a:off x="6770688" y="5143500"/>
            <a:ext cx="1704975" cy="149225"/>
            <a:chOff x="0" y="0"/>
            <a:chExt cx="1704975" cy="149225"/>
          </a:xfrm>
        </p:grpSpPr>
        <p:cxnSp>
          <p:nvCxnSpPr>
            <p:cNvPr id="13345" name="直接连接符 21"/>
            <p:cNvCxnSpPr>
              <a:cxnSpLocks noChangeShapeType="1"/>
            </p:cNvCxnSpPr>
            <p:nvPr/>
          </p:nvCxnSpPr>
          <p:spPr bwMode="auto">
            <a:xfrm>
              <a:off x="0" y="74613"/>
              <a:ext cx="1690687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46" name="椭圆 28"/>
            <p:cNvSpPr>
              <a:spLocks noChangeArrowheads="1"/>
            </p:cNvSpPr>
            <p:nvPr/>
          </p:nvSpPr>
          <p:spPr bwMode="auto">
            <a:xfrm>
              <a:off x="1554162" y="0"/>
              <a:ext cx="150813" cy="1492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408" name="文本框 43"/>
          <p:cNvSpPr txBox="1">
            <a:spLocks noChangeArrowheads="1"/>
          </p:cNvSpPr>
          <p:nvPr/>
        </p:nvSpPr>
        <p:spPr bwMode="auto">
          <a:xfrm>
            <a:off x="8529638" y="4954588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09" name="文本框 43"/>
          <p:cNvSpPr txBox="1">
            <a:spLocks noChangeArrowheads="1"/>
          </p:cNvSpPr>
          <p:nvPr/>
        </p:nvSpPr>
        <p:spPr bwMode="auto">
          <a:xfrm>
            <a:off x="8529638" y="5519738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Enter the text here, </a:t>
            </a:r>
            <a:endParaRPr lang="en-US" altLang="zh-CN">
              <a:solidFill>
                <a:schemeClr val="bg1"/>
              </a:solidFill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410" name="组合 2"/>
          <p:cNvGrpSpPr/>
          <p:nvPr/>
        </p:nvGrpSpPr>
        <p:grpSpPr bwMode="auto">
          <a:xfrm>
            <a:off x="5192713" y="2590800"/>
            <a:ext cx="1701800" cy="1376363"/>
            <a:chOff x="0" y="0"/>
            <a:chExt cx="1701800" cy="1376363"/>
          </a:xfrm>
        </p:grpSpPr>
        <p:sp>
          <p:nvSpPr>
            <p:cNvPr id="13342" name="椭圆 11"/>
            <p:cNvSpPr>
              <a:spLocks noChangeArrowheads="1"/>
            </p:cNvSpPr>
            <p:nvPr/>
          </p:nvSpPr>
          <p:spPr bwMode="auto">
            <a:xfrm>
              <a:off x="190500" y="153988"/>
              <a:ext cx="1320800" cy="1068387"/>
            </a:xfrm>
            <a:prstGeom prst="hexagon">
              <a:avLst>
                <a:gd name="adj" fmla="val 24988"/>
                <a:gd name="vf" fmla="val 115470"/>
              </a:avLst>
            </a:prstGeom>
            <a:noFill/>
            <a:ln w="349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3" name="椭圆 12"/>
            <p:cNvSpPr>
              <a:spLocks noChangeArrowheads="1"/>
            </p:cNvSpPr>
            <p:nvPr/>
          </p:nvSpPr>
          <p:spPr bwMode="auto">
            <a:xfrm>
              <a:off x="0" y="0"/>
              <a:ext cx="1701800" cy="1376363"/>
            </a:xfrm>
            <a:prstGeom prst="hexagon">
              <a:avLst>
                <a:gd name="adj" fmla="val 24992"/>
                <a:gd name="vf" fmla="val 115470"/>
              </a:avLst>
            </a:prstGeom>
            <a:noFill/>
            <a:ln w="22225">
              <a:solidFill>
                <a:schemeClr val="bg1"/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4" name="文本框 17"/>
            <p:cNvSpPr txBox="1">
              <a:spLocks noChangeArrowheads="1"/>
            </p:cNvSpPr>
            <p:nvPr/>
          </p:nvSpPr>
          <p:spPr bwMode="auto">
            <a:xfrm>
              <a:off x="377825" y="552450"/>
              <a:ext cx="1230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小标题</a:t>
              </a:r>
              <a:endParaRPr lang="zh-CN" alt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5414" name="组合 3"/>
          <p:cNvGrpSpPr/>
          <p:nvPr/>
        </p:nvGrpSpPr>
        <p:grpSpPr bwMode="auto">
          <a:xfrm>
            <a:off x="5205413" y="4246563"/>
            <a:ext cx="1657350" cy="1339850"/>
            <a:chOff x="0" y="0"/>
            <a:chExt cx="1657350" cy="1339850"/>
          </a:xfrm>
        </p:grpSpPr>
        <p:sp>
          <p:nvSpPr>
            <p:cNvPr id="13339" name="椭圆 15"/>
            <p:cNvSpPr>
              <a:spLocks noChangeArrowheads="1"/>
            </p:cNvSpPr>
            <p:nvPr/>
          </p:nvSpPr>
          <p:spPr bwMode="auto">
            <a:xfrm>
              <a:off x="0" y="0"/>
              <a:ext cx="1657350" cy="1339850"/>
            </a:xfrm>
            <a:prstGeom prst="hexagon">
              <a:avLst>
                <a:gd name="adj" fmla="val 25003"/>
                <a:gd name="vf" fmla="val 115470"/>
              </a:avLst>
            </a:prstGeom>
            <a:noFill/>
            <a:ln w="22225">
              <a:solidFill>
                <a:schemeClr val="bg1"/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0" name="椭圆 11"/>
            <p:cNvSpPr>
              <a:spLocks noChangeArrowheads="1"/>
            </p:cNvSpPr>
            <p:nvPr/>
          </p:nvSpPr>
          <p:spPr bwMode="auto">
            <a:xfrm>
              <a:off x="177800" y="142875"/>
              <a:ext cx="1320800" cy="1069975"/>
            </a:xfrm>
            <a:prstGeom prst="hexagon">
              <a:avLst>
                <a:gd name="adj" fmla="val 24951"/>
                <a:gd name="vf" fmla="val 115470"/>
              </a:avLst>
            </a:prstGeom>
            <a:noFill/>
            <a:ln w="349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1" name="文本框 17"/>
            <p:cNvSpPr txBox="1">
              <a:spLocks noChangeArrowheads="1"/>
            </p:cNvSpPr>
            <p:nvPr/>
          </p:nvSpPr>
          <p:spPr bwMode="auto">
            <a:xfrm>
              <a:off x="365125" y="466725"/>
              <a:ext cx="1230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小标题</a:t>
              </a:r>
              <a:endParaRPr lang="zh-CN" alt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5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15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15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15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15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15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50"/>
                                        <p:tgtEl>
                                          <p:spTgt spid="15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50"/>
                                        <p:tgtEl>
                                          <p:spTgt spid="15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15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250"/>
                                        <p:tgtEl>
                                          <p:spTgt spid="15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50"/>
                                        <p:tgtEl>
                                          <p:spTgt spid="15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3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5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250"/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50"/>
                                        <p:tgtEl>
                                          <p:spTgt spid="15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250"/>
                                        <p:tgtEl>
                                          <p:spTgt spid="15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15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50"/>
                                        <p:tgtEl>
                                          <p:spTgt spid="15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250"/>
                                        <p:tgtEl>
                                          <p:spTgt spid="15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250"/>
                                        <p:tgtEl>
                                          <p:spTgt spid="15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250"/>
                                        <p:tgtEl>
                                          <p:spTgt spid="15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utoUpdateAnimBg="0" build="p"/>
      <p:bldP spid="15387" grpId="0" autoUpdateAnimBg="0" build="p"/>
      <p:bldP spid="15388" grpId="0" autoUpdateAnimBg="0" build="p"/>
      <p:bldP spid="15389" grpId="0" autoUpdateAnimBg="0" build="p"/>
      <p:bldP spid="15393" grpId="0" autoUpdateAnimBg="0" build="p"/>
      <p:bldP spid="15394" grpId="0" autoUpdateAnimBg="0" build="p"/>
      <p:bldP spid="15398" grpId="0" autoUpdateAnimBg="0" build="p"/>
      <p:bldP spid="15399" grpId="0" autoUpdateAnimBg="0" build="p"/>
      <p:bldP spid="15403" grpId="0" autoUpdateAnimBg="0" build="p"/>
      <p:bldP spid="15404" grpId="0" autoUpdateAnimBg="0" build="p"/>
      <p:bldP spid="15408" grpId="0" autoUpdateAnimBg="0" build="p"/>
      <p:bldP spid="15409" grpId="0" autoUpdateAnimBg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6" name="直接连接符 27"/>
          <p:cNvCxnSpPr>
            <a:cxnSpLocks noChangeShapeType="1"/>
          </p:cNvCxnSpPr>
          <p:nvPr/>
        </p:nvCxnSpPr>
        <p:spPr bwMode="auto">
          <a:xfrm>
            <a:off x="3857625" y="1657350"/>
            <a:ext cx="406082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87" name="直接连接符 28"/>
          <p:cNvCxnSpPr>
            <a:cxnSpLocks noChangeShapeType="1"/>
          </p:cNvCxnSpPr>
          <p:nvPr/>
        </p:nvCxnSpPr>
        <p:spPr bwMode="auto">
          <a:xfrm>
            <a:off x="4659313" y="3244850"/>
            <a:ext cx="4062412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88" name="直接连接符 29"/>
          <p:cNvCxnSpPr>
            <a:cxnSpLocks noChangeShapeType="1"/>
          </p:cNvCxnSpPr>
          <p:nvPr/>
        </p:nvCxnSpPr>
        <p:spPr bwMode="auto">
          <a:xfrm>
            <a:off x="3876675" y="4824413"/>
            <a:ext cx="406082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6389" name="组合 68"/>
          <p:cNvGrpSpPr/>
          <p:nvPr/>
        </p:nvGrpSpPr>
        <p:grpSpPr bwMode="auto">
          <a:xfrm>
            <a:off x="2174875" y="1204913"/>
            <a:ext cx="2506663" cy="449262"/>
            <a:chOff x="0" y="0"/>
            <a:chExt cx="2507853" cy="447957"/>
          </a:xfrm>
        </p:grpSpPr>
        <p:sp>
          <p:nvSpPr>
            <p:cNvPr id="14374" name="矩形 31"/>
            <p:cNvSpPr>
              <a:spLocks noChangeArrowheads="1"/>
            </p:cNvSpPr>
            <p:nvPr/>
          </p:nvSpPr>
          <p:spPr bwMode="auto">
            <a:xfrm>
              <a:off x="0" y="0"/>
              <a:ext cx="2507853" cy="447957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75" name="文本框 34"/>
            <p:cNvSpPr txBox="1">
              <a:spLocks noChangeArrowheads="1"/>
            </p:cNvSpPr>
            <p:nvPr/>
          </p:nvSpPr>
          <p:spPr bwMode="auto">
            <a:xfrm>
              <a:off x="263821" y="15994"/>
              <a:ext cx="2233739" cy="398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输入你的小标题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392" name="组合 69"/>
          <p:cNvGrpSpPr/>
          <p:nvPr/>
        </p:nvGrpSpPr>
        <p:grpSpPr bwMode="auto">
          <a:xfrm>
            <a:off x="3138488" y="2803525"/>
            <a:ext cx="2566987" cy="447675"/>
            <a:chOff x="0" y="0"/>
            <a:chExt cx="2566766" cy="447957"/>
          </a:xfrm>
        </p:grpSpPr>
        <p:sp>
          <p:nvSpPr>
            <p:cNvPr id="14372" name="矩形 32"/>
            <p:cNvSpPr>
              <a:spLocks noChangeArrowheads="1"/>
            </p:cNvSpPr>
            <p:nvPr/>
          </p:nvSpPr>
          <p:spPr bwMode="auto">
            <a:xfrm>
              <a:off x="0" y="0"/>
              <a:ext cx="2507853" cy="447957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73" name="文本框 35"/>
            <p:cNvSpPr txBox="1">
              <a:spLocks noChangeArrowheads="1"/>
            </p:cNvSpPr>
            <p:nvPr/>
          </p:nvSpPr>
          <p:spPr bwMode="auto">
            <a:xfrm>
              <a:off x="199328" y="34013"/>
              <a:ext cx="2367438" cy="40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输入你的小标题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395" name="组合 70"/>
          <p:cNvGrpSpPr/>
          <p:nvPr/>
        </p:nvGrpSpPr>
        <p:grpSpPr bwMode="auto">
          <a:xfrm>
            <a:off x="2244725" y="4389438"/>
            <a:ext cx="2554288" cy="447675"/>
            <a:chOff x="0" y="0"/>
            <a:chExt cx="2554460" cy="447957"/>
          </a:xfrm>
        </p:grpSpPr>
        <p:sp>
          <p:nvSpPr>
            <p:cNvPr id="14370" name="矩形 33"/>
            <p:cNvSpPr>
              <a:spLocks noChangeArrowheads="1"/>
            </p:cNvSpPr>
            <p:nvPr/>
          </p:nvSpPr>
          <p:spPr bwMode="auto">
            <a:xfrm>
              <a:off x="0" y="0"/>
              <a:ext cx="2507853" cy="447957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71" name="文本框 36"/>
            <p:cNvSpPr txBox="1">
              <a:spLocks noChangeArrowheads="1"/>
            </p:cNvSpPr>
            <p:nvPr/>
          </p:nvSpPr>
          <p:spPr bwMode="auto">
            <a:xfrm>
              <a:off x="320721" y="31428"/>
              <a:ext cx="2233739" cy="40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输入你的小标题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398" name="文本框 71"/>
          <p:cNvSpPr txBox="1">
            <a:spLocks noChangeArrowheads="1"/>
          </p:cNvSpPr>
          <p:nvPr/>
        </p:nvSpPr>
        <p:spPr bwMode="auto">
          <a:xfrm>
            <a:off x="3178175" y="1717675"/>
            <a:ext cx="4449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4345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4366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67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9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4346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347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4360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4362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63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64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65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4361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412" name="组合 1"/>
          <p:cNvGrpSpPr/>
          <p:nvPr/>
        </p:nvGrpSpPr>
        <p:grpSpPr bwMode="auto">
          <a:xfrm>
            <a:off x="7918450" y="1316038"/>
            <a:ext cx="1295400" cy="1503362"/>
            <a:chOff x="0" y="0"/>
            <a:chExt cx="1295400" cy="1503362"/>
          </a:xfrm>
        </p:grpSpPr>
        <p:sp>
          <p:nvSpPr>
            <p:cNvPr id="14358" name="任意多边形 62"/>
            <p:cNvSpPr/>
            <p:nvPr/>
          </p:nvSpPr>
          <p:spPr bwMode="auto">
            <a:xfrm>
              <a:off x="0" y="0"/>
              <a:ext cx="1295400" cy="1503362"/>
            </a:xfrm>
            <a:custGeom>
              <a:avLst/>
              <a:gdLst>
                <a:gd name="T0" fmla="*/ 653887 w 1295400"/>
                <a:gd name="T1" fmla="*/ 199883 h 1503364"/>
                <a:gd name="T2" fmla="*/ 97464 w 1295400"/>
                <a:gd name="T3" fmla="*/ 756564 h 1503364"/>
                <a:gd name="T4" fmla="*/ 653887 w 1295400"/>
                <a:gd name="T5" fmla="*/ 1313245 h 1503364"/>
                <a:gd name="T6" fmla="*/ 1210310 w 1295400"/>
                <a:gd name="T7" fmla="*/ 756564 h 1503364"/>
                <a:gd name="T8" fmla="*/ 653887 w 1295400"/>
                <a:gd name="T9" fmla="*/ 199883 h 1503364"/>
                <a:gd name="T10" fmla="*/ 647700 w 1295400"/>
                <a:gd name="T11" fmla="*/ 0 h 1503364"/>
                <a:gd name="T12" fmla="*/ 1295400 w 1295400"/>
                <a:gd name="T13" fmla="*/ 323838 h 1503364"/>
                <a:gd name="T14" fmla="*/ 1295400 w 1295400"/>
                <a:gd name="T15" fmla="*/ 1179525 h 1503364"/>
                <a:gd name="T16" fmla="*/ 647700 w 1295400"/>
                <a:gd name="T17" fmla="*/ 1503362 h 1503364"/>
                <a:gd name="T18" fmla="*/ 0 w 1295400"/>
                <a:gd name="T19" fmla="*/ 1179525 h 1503364"/>
                <a:gd name="T20" fmla="*/ 0 w 1295400"/>
                <a:gd name="T21" fmla="*/ 323838 h 1503364"/>
                <a:gd name="T22" fmla="*/ 647700 w 1295400"/>
                <a:gd name="T23" fmla="*/ 0 h 1503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5400" h="1503364">
                  <a:moveTo>
                    <a:pt x="653887" y="199883"/>
                  </a:moveTo>
                  <a:cubicBezTo>
                    <a:pt x="346583" y="199883"/>
                    <a:pt x="97464" y="449118"/>
                    <a:pt x="97464" y="756565"/>
                  </a:cubicBezTo>
                  <a:cubicBezTo>
                    <a:pt x="97464" y="1064012"/>
                    <a:pt x="346583" y="1313247"/>
                    <a:pt x="653887" y="1313247"/>
                  </a:cubicBezTo>
                  <a:cubicBezTo>
                    <a:pt x="961191" y="1313247"/>
                    <a:pt x="1210310" y="1064012"/>
                    <a:pt x="1210310" y="756565"/>
                  </a:cubicBezTo>
                  <a:cubicBezTo>
                    <a:pt x="1210310" y="449118"/>
                    <a:pt x="961191" y="199883"/>
                    <a:pt x="653887" y="199883"/>
                  </a:cubicBezTo>
                  <a:close/>
                  <a:moveTo>
                    <a:pt x="647700" y="0"/>
                  </a:moveTo>
                  <a:lnTo>
                    <a:pt x="1295400" y="323838"/>
                  </a:lnTo>
                  <a:lnTo>
                    <a:pt x="1295400" y="1179527"/>
                  </a:lnTo>
                  <a:lnTo>
                    <a:pt x="647700" y="1503364"/>
                  </a:lnTo>
                  <a:lnTo>
                    <a:pt x="0" y="1179527"/>
                  </a:lnTo>
                  <a:lnTo>
                    <a:pt x="0" y="323838"/>
                  </a:lnTo>
                  <a:lnTo>
                    <a:pt x="647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14359" name="图片 1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75" y="357187"/>
              <a:ext cx="773113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15" name="组合 2"/>
          <p:cNvGrpSpPr/>
          <p:nvPr/>
        </p:nvGrpSpPr>
        <p:grpSpPr bwMode="auto">
          <a:xfrm>
            <a:off x="8721725" y="2886075"/>
            <a:ext cx="1295400" cy="1503363"/>
            <a:chOff x="0" y="0"/>
            <a:chExt cx="1295400" cy="1503363"/>
          </a:xfrm>
        </p:grpSpPr>
        <p:sp>
          <p:nvSpPr>
            <p:cNvPr id="14356" name="任意多边形 63"/>
            <p:cNvSpPr/>
            <p:nvPr/>
          </p:nvSpPr>
          <p:spPr bwMode="auto">
            <a:xfrm>
              <a:off x="0" y="0"/>
              <a:ext cx="1295400" cy="1503363"/>
            </a:xfrm>
            <a:custGeom>
              <a:avLst/>
              <a:gdLst>
                <a:gd name="T0" fmla="*/ 653887 w 1295400"/>
                <a:gd name="T1" fmla="*/ 199883 h 1503364"/>
                <a:gd name="T2" fmla="*/ 97464 w 1295400"/>
                <a:gd name="T3" fmla="*/ 756564 h 1503364"/>
                <a:gd name="T4" fmla="*/ 653887 w 1295400"/>
                <a:gd name="T5" fmla="*/ 1313246 h 1503364"/>
                <a:gd name="T6" fmla="*/ 1210310 w 1295400"/>
                <a:gd name="T7" fmla="*/ 756564 h 1503364"/>
                <a:gd name="T8" fmla="*/ 653887 w 1295400"/>
                <a:gd name="T9" fmla="*/ 199883 h 1503364"/>
                <a:gd name="T10" fmla="*/ 647700 w 1295400"/>
                <a:gd name="T11" fmla="*/ 0 h 1503364"/>
                <a:gd name="T12" fmla="*/ 1295400 w 1295400"/>
                <a:gd name="T13" fmla="*/ 323838 h 1503364"/>
                <a:gd name="T14" fmla="*/ 1295400 w 1295400"/>
                <a:gd name="T15" fmla="*/ 1179526 h 1503364"/>
                <a:gd name="T16" fmla="*/ 647700 w 1295400"/>
                <a:gd name="T17" fmla="*/ 1503363 h 1503364"/>
                <a:gd name="T18" fmla="*/ 0 w 1295400"/>
                <a:gd name="T19" fmla="*/ 1179526 h 1503364"/>
                <a:gd name="T20" fmla="*/ 0 w 1295400"/>
                <a:gd name="T21" fmla="*/ 323838 h 1503364"/>
                <a:gd name="T22" fmla="*/ 647700 w 1295400"/>
                <a:gd name="T23" fmla="*/ 0 h 1503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5400" h="1503364">
                  <a:moveTo>
                    <a:pt x="653887" y="199883"/>
                  </a:moveTo>
                  <a:cubicBezTo>
                    <a:pt x="346583" y="199883"/>
                    <a:pt x="97464" y="449118"/>
                    <a:pt x="97464" y="756565"/>
                  </a:cubicBezTo>
                  <a:cubicBezTo>
                    <a:pt x="97464" y="1064012"/>
                    <a:pt x="346583" y="1313247"/>
                    <a:pt x="653887" y="1313247"/>
                  </a:cubicBezTo>
                  <a:cubicBezTo>
                    <a:pt x="961191" y="1313247"/>
                    <a:pt x="1210310" y="1064012"/>
                    <a:pt x="1210310" y="756565"/>
                  </a:cubicBezTo>
                  <a:cubicBezTo>
                    <a:pt x="1210310" y="449118"/>
                    <a:pt x="961191" y="199883"/>
                    <a:pt x="653887" y="199883"/>
                  </a:cubicBezTo>
                  <a:close/>
                  <a:moveTo>
                    <a:pt x="647700" y="0"/>
                  </a:moveTo>
                  <a:lnTo>
                    <a:pt x="1295400" y="323838"/>
                  </a:lnTo>
                  <a:lnTo>
                    <a:pt x="1295400" y="1179527"/>
                  </a:lnTo>
                  <a:lnTo>
                    <a:pt x="647700" y="1503364"/>
                  </a:lnTo>
                  <a:lnTo>
                    <a:pt x="0" y="1179527"/>
                  </a:lnTo>
                  <a:lnTo>
                    <a:pt x="0" y="323838"/>
                  </a:lnTo>
                  <a:lnTo>
                    <a:pt x="647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14357" name="图片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475" y="320675"/>
              <a:ext cx="830263" cy="80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18" name="组合 3"/>
          <p:cNvGrpSpPr/>
          <p:nvPr/>
        </p:nvGrpSpPr>
        <p:grpSpPr bwMode="auto">
          <a:xfrm>
            <a:off x="7937500" y="4503738"/>
            <a:ext cx="1295400" cy="1503362"/>
            <a:chOff x="0" y="0"/>
            <a:chExt cx="1295400" cy="1503362"/>
          </a:xfrm>
        </p:grpSpPr>
        <p:sp>
          <p:nvSpPr>
            <p:cNvPr id="14354" name="任意多边形 64"/>
            <p:cNvSpPr/>
            <p:nvPr/>
          </p:nvSpPr>
          <p:spPr bwMode="auto">
            <a:xfrm>
              <a:off x="0" y="0"/>
              <a:ext cx="1295400" cy="1503362"/>
            </a:xfrm>
            <a:custGeom>
              <a:avLst/>
              <a:gdLst>
                <a:gd name="T0" fmla="*/ 653887 w 1295400"/>
                <a:gd name="T1" fmla="*/ 199883 h 1503364"/>
                <a:gd name="T2" fmla="*/ 97464 w 1295400"/>
                <a:gd name="T3" fmla="*/ 756564 h 1503364"/>
                <a:gd name="T4" fmla="*/ 653887 w 1295400"/>
                <a:gd name="T5" fmla="*/ 1313245 h 1503364"/>
                <a:gd name="T6" fmla="*/ 1210310 w 1295400"/>
                <a:gd name="T7" fmla="*/ 756564 h 1503364"/>
                <a:gd name="T8" fmla="*/ 653887 w 1295400"/>
                <a:gd name="T9" fmla="*/ 199883 h 1503364"/>
                <a:gd name="T10" fmla="*/ 647700 w 1295400"/>
                <a:gd name="T11" fmla="*/ 0 h 1503364"/>
                <a:gd name="T12" fmla="*/ 1295400 w 1295400"/>
                <a:gd name="T13" fmla="*/ 323838 h 1503364"/>
                <a:gd name="T14" fmla="*/ 1295400 w 1295400"/>
                <a:gd name="T15" fmla="*/ 1179525 h 1503364"/>
                <a:gd name="T16" fmla="*/ 647700 w 1295400"/>
                <a:gd name="T17" fmla="*/ 1503362 h 1503364"/>
                <a:gd name="T18" fmla="*/ 0 w 1295400"/>
                <a:gd name="T19" fmla="*/ 1179525 h 1503364"/>
                <a:gd name="T20" fmla="*/ 0 w 1295400"/>
                <a:gd name="T21" fmla="*/ 323838 h 1503364"/>
                <a:gd name="T22" fmla="*/ 647700 w 1295400"/>
                <a:gd name="T23" fmla="*/ 0 h 1503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5400" h="1503364">
                  <a:moveTo>
                    <a:pt x="653887" y="199883"/>
                  </a:moveTo>
                  <a:cubicBezTo>
                    <a:pt x="346583" y="199883"/>
                    <a:pt x="97464" y="449118"/>
                    <a:pt x="97464" y="756565"/>
                  </a:cubicBezTo>
                  <a:cubicBezTo>
                    <a:pt x="97464" y="1064012"/>
                    <a:pt x="346583" y="1313247"/>
                    <a:pt x="653887" y="1313247"/>
                  </a:cubicBezTo>
                  <a:cubicBezTo>
                    <a:pt x="961191" y="1313247"/>
                    <a:pt x="1210310" y="1064012"/>
                    <a:pt x="1210310" y="756565"/>
                  </a:cubicBezTo>
                  <a:cubicBezTo>
                    <a:pt x="1210310" y="449118"/>
                    <a:pt x="961191" y="199883"/>
                    <a:pt x="653887" y="199883"/>
                  </a:cubicBezTo>
                  <a:close/>
                  <a:moveTo>
                    <a:pt x="647700" y="0"/>
                  </a:moveTo>
                  <a:lnTo>
                    <a:pt x="1295400" y="323838"/>
                  </a:lnTo>
                  <a:lnTo>
                    <a:pt x="1295400" y="1179527"/>
                  </a:lnTo>
                  <a:lnTo>
                    <a:pt x="647700" y="1503364"/>
                  </a:lnTo>
                  <a:lnTo>
                    <a:pt x="0" y="1179527"/>
                  </a:lnTo>
                  <a:lnTo>
                    <a:pt x="0" y="323838"/>
                  </a:lnTo>
                  <a:lnTo>
                    <a:pt x="647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14355" name="图片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163" y="384175"/>
              <a:ext cx="736600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421" name="文本框 71"/>
          <p:cNvSpPr txBox="1">
            <a:spLocks noChangeArrowheads="1"/>
          </p:cNvSpPr>
          <p:nvPr/>
        </p:nvSpPr>
        <p:spPr bwMode="auto">
          <a:xfrm>
            <a:off x="4044950" y="3300413"/>
            <a:ext cx="4449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6422" name="文本框 71"/>
          <p:cNvSpPr txBox="1">
            <a:spLocks noChangeArrowheads="1"/>
          </p:cNvSpPr>
          <p:nvPr/>
        </p:nvSpPr>
        <p:spPr bwMode="auto">
          <a:xfrm>
            <a:off x="2871788" y="4913313"/>
            <a:ext cx="4449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4353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10050" y="6280785"/>
            <a:ext cx="7136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5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autoUpdateAnimBg="0"/>
      <p:bldP spid="16421" grpId="0" autoUpdateAnimBg="0"/>
      <p:bldP spid="1642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32"/>
          <p:cNvGrpSpPr/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15375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376" name="组合 18"/>
            <p:cNvGrpSpPr/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15377" name="任意多边形 17"/>
              <p:cNvSpPr/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79222 w 1661770"/>
                  <a:gd name="T1" fmla="*/ 1376217 h 1432560"/>
                  <a:gd name="T2" fmla="*/ 730298 w 1661770"/>
                  <a:gd name="T3" fmla="*/ 1635546 h 1432560"/>
                  <a:gd name="T4" fmla="*/ 408887 w 1661770"/>
                  <a:gd name="T5" fmla="*/ 1635546 h 1432560"/>
                  <a:gd name="T6" fmla="*/ 279222 w 1661770"/>
                  <a:gd name="T7" fmla="*/ 1376217 h 1432560"/>
                  <a:gd name="T8" fmla="*/ 111714 w 1661770"/>
                  <a:gd name="T9" fmla="*/ 594346 h 1432560"/>
                  <a:gd name="T10" fmla="*/ 88423 w 1661770"/>
                  <a:gd name="T11" fmla="*/ 994619 h 1432560"/>
                  <a:gd name="T12" fmla="*/ 0 w 1661770"/>
                  <a:gd name="T13" fmla="*/ 817773 h 1432560"/>
                  <a:gd name="T14" fmla="*/ 111714 w 1661770"/>
                  <a:gd name="T15" fmla="*/ 594346 h 1432560"/>
                  <a:gd name="T16" fmla="*/ 1606210 w 1661770"/>
                  <a:gd name="T17" fmla="*/ 1399820 h 1432560"/>
                  <a:gd name="T18" fmla="*/ 1488347 w 1661770"/>
                  <a:gd name="T19" fmla="*/ 1635546 h 1432560"/>
                  <a:gd name="T20" fmla="*/ 1250604 w 1661770"/>
                  <a:gd name="T21" fmla="*/ 1635546 h 1432560"/>
                  <a:gd name="T22" fmla="*/ 1606210 w 1661770"/>
                  <a:gd name="T23" fmla="*/ 1399820 h 1432560"/>
                  <a:gd name="T24" fmla="*/ 646628 w 1661770"/>
                  <a:gd name="T25" fmla="*/ 0 h 1432560"/>
                  <a:gd name="T26" fmla="*/ 291024 w 1661770"/>
                  <a:gd name="T27" fmla="*/ 235726 h 1432560"/>
                  <a:gd name="T28" fmla="*/ 408887 w 1661770"/>
                  <a:gd name="T29" fmla="*/ 0 h 1432560"/>
                  <a:gd name="T30" fmla="*/ 646628 w 1661770"/>
                  <a:gd name="T31" fmla="*/ 0 h 1432560"/>
                  <a:gd name="T32" fmla="*/ 1808811 w 1661770"/>
                  <a:gd name="T33" fmla="*/ 640927 h 1432560"/>
                  <a:gd name="T34" fmla="*/ 1897234 w 1661770"/>
                  <a:gd name="T35" fmla="*/ 817773 h 1432560"/>
                  <a:gd name="T36" fmla="*/ 1785520 w 1661770"/>
                  <a:gd name="T37" fmla="*/ 1041200 h 1432560"/>
                  <a:gd name="T38" fmla="*/ 1808811 w 1661770"/>
                  <a:gd name="T39" fmla="*/ 640927 h 1432560"/>
                  <a:gd name="T40" fmla="*/ 1488347 w 1661770"/>
                  <a:gd name="T41" fmla="*/ 0 h 1432560"/>
                  <a:gd name="T42" fmla="*/ 1618012 w 1661770"/>
                  <a:gd name="T43" fmla="*/ 259329 h 1432560"/>
                  <a:gd name="T44" fmla="*/ 1166938 w 1661770"/>
                  <a:gd name="T45" fmla="*/ 0 h 1432560"/>
                  <a:gd name="T46" fmla="*/ 1488347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8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5363" name="文本框 19"/>
          <p:cNvSpPr txBox="1">
            <a:spLocks noChangeArrowheads="1"/>
          </p:cNvSpPr>
          <p:nvPr/>
        </p:nvSpPr>
        <p:spPr bwMode="auto">
          <a:xfrm>
            <a:off x="1651000" y="2749550"/>
            <a:ext cx="10795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anose="02000500000000000000" pitchFamily="2" charset="0"/>
              </a:rPr>
              <a:t>4</a:t>
            </a:r>
            <a:endParaRPr lang="zh-CN" altLang="en-US" sz="11500" b="1">
              <a:solidFill>
                <a:schemeClr val="bg1"/>
              </a:solidFill>
              <a:latin typeface="Bireun" panose="02000500000000000000" pitchFamily="2" charset="0"/>
            </a:endParaRPr>
          </a:p>
        </p:txBody>
      </p:sp>
      <p:sp>
        <p:nvSpPr>
          <p:cNvPr id="15364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494188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>
                <a:solidFill>
                  <a:schemeClr val="bg1"/>
                </a:solidFill>
                <a:latin typeface="Avanti" panose="020B0500000000000000" pitchFamily="2" charset="0"/>
              </a:rPr>
              <a:t>Part Four</a:t>
            </a:r>
            <a:endParaRPr lang="zh-CN" altLang="en-US" sz="9200">
              <a:solidFill>
                <a:schemeClr val="bg1"/>
              </a:solidFill>
              <a:latin typeface="Avanti" panose="020B0500000000000000" pitchFamily="2" charset="0"/>
            </a:endParaRPr>
          </a:p>
        </p:txBody>
      </p:sp>
      <p:sp>
        <p:nvSpPr>
          <p:cNvPr id="15365" name="文本框 8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  <a:endParaRPr lang="zh-CN" altLang="en-US" sz="3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366" name="Freeform 123"/>
          <p:cNvSpPr/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198885 w 404"/>
              <a:gd name="T1" fmla="*/ 432816 h 375"/>
              <a:gd name="T2" fmla="*/ 1126771 w 404"/>
              <a:gd name="T3" fmla="*/ 306578 h 375"/>
              <a:gd name="T4" fmla="*/ 1036630 w 404"/>
              <a:gd name="T5" fmla="*/ 360680 h 375"/>
              <a:gd name="T6" fmla="*/ 1099729 w 404"/>
              <a:gd name="T7" fmla="*/ 486918 h 375"/>
              <a:gd name="T8" fmla="*/ 540850 w 404"/>
              <a:gd name="T9" fmla="*/ 559054 h 375"/>
              <a:gd name="T10" fmla="*/ 1270998 w 404"/>
              <a:gd name="T11" fmla="*/ 1136142 h 375"/>
              <a:gd name="T12" fmla="*/ 1054658 w 404"/>
              <a:gd name="T13" fmla="*/ 1163193 h 375"/>
              <a:gd name="T14" fmla="*/ 1063672 w 404"/>
              <a:gd name="T15" fmla="*/ 1370584 h 375"/>
              <a:gd name="T16" fmla="*/ 1622551 w 404"/>
              <a:gd name="T17" fmla="*/ 1632077 h 375"/>
              <a:gd name="T18" fmla="*/ 225354 w 404"/>
              <a:gd name="T19" fmla="*/ 1145159 h 375"/>
              <a:gd name="T20" fmla="*/ 198312 w 404"/>
              <a:gd name="T21" fmla="*/ 1388618 h 375"/>
              <a:gd name="T22" fmla="*/ 45071 w 404"/>
              <a:gd name="T23" fmla="*/ 1596009 h 375"/>
              <a:gd name="T24" fmla="*/ 153241 w 404"/>
              <a:gd name="T25" fmla="*/ 1893570 h 375"/>
              <a:gd name="T26" fmla="*/ 667049 w 404"/>
              <a:gd name="T27" fmla="*/ 1713230 h 375"/>
              <a:gd name="T28" fmla="*/ 811275 w 404"/>
              <a:gd name="T29" fmla="*/ 1722247 h 375"/>
              <a:gd name="T30" fmla="*/ 1000573 w 404"/>
              <a:gd name="T31" fmla="*/ 1920621 h 375"/>
              <a:gd name="T32" fmla="*/ 1000573 w 404"/>
              <a:gd name="T33" fmla="*/ 2191131 h 375"/>
              <a:gd name="T34" fmla="*/ 1216913 w 404"/>
              <a:gd name="T35" fmla="*/ 2245233 h 375"/>
              <a:gd name="T36" fmla="*/ 522822 w 404"/>
              <a:gd name="T37" fmla="*/ 2696083 h 375"/>
              <a:gd name="T38" fmla="*/ 1054658 w 404"/>
              <a:gd name="T39" fmla="*/ 2849372 h 375"/>
              <a:gd name="T40" fmla="*/ 802261 w 404"/>
              <a:gd name="T41" fmla="*/ 3020695 h 375"/>
              <a:gd name="T42" fmla="*/ 937474 w 404"/>
              <a:gd name="T43" fmla="*/ 3228086 h 375"/>
              <a:gd name="T44" fmla="*/ 1198885 w 404"/>
              <a:gd name="T45" fmla="*/ 3173984 h 375"/>
              <a:gd name="T46" fmla="*/ 1460296 w 404"/>
              <a:gd name="T47" fmla="*/ 3372358 h 375"/>
              <a:gd name="T48" fmla="*/ 1748749 w 404"/>
              <a:gd name="T49" fmla="*/ 2335403 h 375"/>
              <a:gd name="T50" fmla="*/ 1748749 w 404"/>
              <a:gd name="T51" fmla="*/ 2470658 h 375"/>
              <a:gd name="T52" fmla="*/ 1856919 w 404"/>
              <a:gd name="T53" fmla="*/ 2461641 h 375"/>
              <a:gd name="T54" fmla="*/ 1856919 w 404"/>
              <a:gd name="T55" fmla="*/ 2335403 h 375"/>
              <a:gd name="T56" fmla="*/ 2091288 w 404"/>
              <a:gd name="T57" fmla="*/ 3381375 h 375"/>
              <a:gd name="T58" fmla="*/ 2361713 w 404"/>
              <a:gd name="T59" fmla="*/ 3210052 h 375"/>
              <a:gd name="T60" fmla="*/ 2623124 w 404"/>
              <a:gd name="T61" fmla="*/ 3273171 h 375"/>
              <a:gd name="T62" fmla="*/ 2767350 w 404"/>
              <a:gd name="T63" fmla="*/ 3074797 h 375"/>
              <a:gd name="T64" fmla="*/ 2523968 w 404"/>
              <a:gd name="T65" fmla="*/ 2885440 h 375"/>
              <a:gd name="T66" fmla="*/ 3064818 w 404"/>
              <a:gd name="T67" fmla="*/ 2768219 h 375"/>
              <a:gd name="T68" fmla="*/ 2415798 w 404"/>
              <a:gd name="T69" fmla="*/ 2290318 h 375"/>
              <a:gd name="T70" fmla="*/ 2614110 w 404"/>
              <a:gd name="T71" fmla="*/ 2236216 h 375"/>
              <a:gd name="T72" fmla="*/ 2605095 w 404"/>
              <a:gd name="T73" fmla="*/ 1938655 h 375"/>
              <a:gd name="T74" fmla="*/ 2821435 w 404"/>
              <a:gd name="T75" fmla="*/ 1767332 h 375"/>
              <a:gd name="T76" fmla="*/ 2974676 w 404"/>
              <a:gd name="T77" fmla="*/ 1776349 h 375"/>
              <a:gd name="T78" fmla="*/ 3479470 w 404"/>
              <a:gd name="T79" fmla="*/ 1983740 h 375"/>
              <a:gd name="T80" fmla="*/ 3641725 w 404"/>
              <a:gd name="T81" fmla="*/ 1740281 h 375"/>
              <a:gd name="T82" fmla="*/ 3452427 w 404"/>
              <a:gd name="T83" fmla="*/ 1469771 h 375"/>
              <a:gd name="T84" fmla="*/ 3443413 w 404"/>
              <a:gd name="T85" fmla="*/ 1226312 h 375"/>
              <a:gd name="T86" fmla="*/ 2019174 w 404"/>
              <a:gd name="T87" fmla="*/ 1641094 h 375"/>
              <a:gd name="T88" fmla="*/ 2614110 w 404"/>
              <a:gd name="T89" fmla="*/ 1397635 h 375"/>
              <a:gd name="T90" fmla="*/ 2614110 w 404"/>
              <a:gd name="T91" fmla="*/ 1199261 h 375"/>
              <a:gd name="T92" fmla="*/ 2370727 w 404"/>
              <a:gd name="T93" fmla="*/ 1181227 h 375"/>
              <a:gd name="T94" fmla="*/ 3154960 w 404"/>
              <a:gd name="T95" fmla="*/ 622173 h 375"/>
              <a:gd name="T96" fmla="*/ 2596081 w 404"/>
              <a:gd name="T97" fmla="*/ 532003 h 375"/>
              <a:gd name="T98" fmla="*/ 2668195 w 404"/>
              <a:gd name="T99" fmla="*/ 405765 h 375"/>
              <a:gd name="T100" fmla="*/ 2578053 w 404"/>
              <a:gd name="T101" fmla="*/ 351663 h 375"/>
              <a:gd name="T102" fmla="*/ 2505939 w 404"/>
              <a:gd name="T103" fmla="*/ 468884 h 375"/>
              <a:gd name="T104" fmla="*/ 2163401 w 404"/>
              <a:gd name="T105" fmla="*/ 18034 h 375"/>
              <a:gd name="T106" fmla="*/ 2028188 w 404"/>
              <a:gd name="T107" fmla="*/ 946785 h 375"/>
              <a:gd name="T108" fmla="*/ 1892976 w 404"/>
              <a:gd name="T109" fmla="*/ 757428 h 375"/>
              <a:gd name="T110" fmla="*/ 1721707 w 404"/>
              <a:gd name="T111" fmla="*/ 874649 h 375"/>
              <a:gd name="T112" fmla="*/ 1775792 w 404"/>
              <a:gd name="T113" fmla="*/ 1496822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5367" name="组合 33"/>
          <p:cNvGrpSpPr/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15369" name="组合 34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5371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372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3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4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5370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368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  <a:endParaRPr lang="zh-CN" altLang="en-US" sz="20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22"/>
          <p:cNvSpPr txBox="1">
            <a:spLocks noChangeArrowheads="1"/>
          </p:cNvSpPr>
          <p:nvPr/>
        </p:nvSpPr>
        <p:spPr bwMode="auto">
          <a:xfrm>
            <a:off x="715963" y="40989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5" name="组合 1"/>
          <p:cNvGrpSpPr/>
          <p:nvPr/>
        </p:nvGrpSpPr>
        <p:grpSpPr bwMode="auto">
          <a:xfrm>
            <a:off x="1398588" y="1766888"/>
            <a:ext cx="1127125" cy="2174875"/>
            <a:chOff x="0" y="0"/>
            <a:chExt cx="1127125" cy="2174875"/>
          </a:xfrm>
        </p:grpSpPr>
        <p:sp>
          <p:nvSpPr>
            <p:cNvPr id="16421" name="任意多边形 39"/>
            <p:cNvSpPr/>
            <p:nvPr/>
          </p:nvSpPr>
          <p:spPr bwMode="auto">
            <a:xfrm rot="8085477">
              <a:off x="0" y="0"/>
              <a:ext cx="1127125" cy="1127125"/>
            </a:xfrm>
            <a:custGeom>
              <a:avLst/>
              <a:gdLst>
                <a:gd name="T0" fmla="*/ 230002 w 1410425"/>
                <a:gd name="T1" fmla="*/ 900345 h 1410892"/>
                <a:gd name="T2" fmla="*/ 906702 w 1410425"/>
                <a:gd name="T3" fmla="*/ 903314 h 1410892"/>
                <a:gd name="T4" fmla="*/ 909449 w 1410425"/>
                <a:gd name="T5" fmla="*/ 226837 h 1410892"/>
                <a:gd name="T6" fmla="*/ 232748 w 1410425"/>
                <a:gd name="T7" fmla="*/ 223867 h 1410892"/>
                <a:gd name="T8" fmla="*/ 230002 w 1410425"/>
                <a:gd name="T9" fmla="*/ 900345 h 1410892"/>
                <a:gd name="T10" fmla="*/ 165064 w 1410425"/>
                <a:gd name="T11" fmla="*/ 962062 h 1410892"/>
                <a:gd name="T12" fmla="*/ 0 w 1410425"/>
                <a:gd name="T13" fmla="*/ 563563 h 1410892"/>
                <a:gd name="T14" fmla="*/ 1 w 1410425"/>
                <a:gd name="T15" fmla="*/ 563563 h 1410892"/>
                <a:gd name="T16" fmla="*/ 563564 w 1410425"/>
                <a:gd name="T17" fmla="*/ 0 h 1410892"/>
                <a:gd name="T18" fmla="*/ 1127125 w 1410425"/>
                <a:gd name="T19" fmla="*/ 0 h 1410892"/>
                <a:gd name="T20" fmla="*/ 1127125 w 1410425"/>
                <a:gd name="T21" fmla="*/ 563563 h 1410892"/>
                <a:gd name="T22" fmla="*/ 563562 w 1410425"/>
                <a:gd name="T23" fmla="*/ 1127125 h 1410892"/>
                <a:gd name="T24" fmla="*/ 165064 w 1410425"/>
                <a:gd name="T25" fmla="*/ 962062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2" name="文本框 18"/>
            <p:cNvSpPr txBox="1">
              <a:spLocks noChangeArrowheads="1"/>
            </p:cNvSpPr>
            <p:nvPr/>
          </p:nvSpPr>
          <p:spPr bwMode="auto">
            <a:xfrm>
              <a:off x="215900" y="258762"/>
              <a:ext cx="884237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输入</a:t>
              </a:r>
              <a:endParaRPr 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标题</a:t>
              </a:r>
              <a:endParaRPr lang="zh-CN" alt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</p:txBody>
        </p:sp>
        <p:sp>
          <p:nvSpPr>
            <p:cNvPr id="16423" name="Freeform 119"/>
            <p:cNvSpPr/>
            <p:nvPr/>
          </p:nvSpPr>
          <p:spPr bwMode="auto">
            <a:xfrm rot="-914136">
              <a:off x="282575" y="1619250"/>
              <a:ext cx="561975" cy="555625"/>
            </a:xfrm>
            <a:custGeom>
              <a:avLst/>
              <a:gdLst>
                <a:gd name="T0" fmla="*/ 181599 w 229"/>
                <a:gd name="T1" fmla="*/ 34419 h 226"/>
                <a:gd name="T2" fmla="*/ 211047 w 229"/>
                <a:gd name="T3" fmla="*/ 71297 h 226"/>
                <a:gd name="T4" fmla="*/ 125156 w 229"/>
                <a:gd name="T5" fmla="*/ 71297 h 226"/>
                <a:gd name="T6" fmla="*/ 208593 w 229"/>
                <a:gd name="T7" fmla="*/ 164721 h 226"/>
                <a:gd name="T8" fmla="*/ 174237 w 229"/>
                <a:gd name="T9" fmla="*/ 167179 h 226"/>
                <a:gd name="T10" fmla="*/ 169329 w 229"/>
                <a:gd name="T11" fmla="*/ 213891 h 226"/>
                <a:gd name="T12" fmla="*/ 130064 w 229"/>
                <a:gd name="T13" fmla="*/ 231101 h 226"/>
                <a:gd name="T14" fmla="*/ 105524 w 229"/>
                <a:gd name="T15" fmla="*/ 226184 h 226"/>
                <a:gd name="T16" fmla="*/ 36811 w 229"/>
                <a:gd name="T17" fmla="*/ 177013 h 226"/>
                <a:gd name="T18" fmla="*/ 2454 w 229"/>
                <a:gd name="T19" fmla="*/ 208974 h 226"/>
                <a:gd name="T20" fmla="*/ 24540 w 229"/>
                <a:gd name="T21" fmla="*/ 258144 h 226"/>
                <a:gd name="T22" fmla="*/ 17178 w 229"/>
                <a:gd name="T23" fmla="*/ 295022 h 226"/>
                <a:gd name="T24" fmla="*/ 250312 w 229"/>
                <a:gd name="T25" fmla="*/ 277813 h 226"/>
                <a:gd name="T26" fmla="*/ 149696 w 229"/>
                <a:gd name="T27" fmla="*/ 297481 h 226"/>
                <a:gd name="T28" fmla="*/ 142334 w 229"/>
                <a:gd name="T29" fmla="*/ 326983 h 226"/>
                <a:gd name="T30" fmla="*/ 179145 w 229"/>
                <a:gd name="T31" fmla="*/ 339275 h 226"/>
                <a:gd name="T32" fmla="*/ 39265 w 229"/>
                <a:gd name="T33" fmla="*/ 398280 h 226"/>
                <a:gd name="T34" fmla="*/ 122702 w 229"/>
                <a:gd name="T35" fmla="*/ 432699 h 226"/>
                <a:gd name="T36" fmla="*/ 107978 w 229"/>
                <a:gd name="T37" fmla="*/ 447450 h 226"/>
                <a:gd name="T38" fmla="*/ 120248 w 229"/>
                <a:gd name="T39" fmla="*/ 459743 h 226"/>
                <a:gd name="T40" fmla="*/ 134972 w 229"/>
                <a:gd name="T41" fmla="*/ 444992 h 226"/>
                <a:gd name="T42" fmla="*/ 171783 w 229"/>
                <a:gd name="T43" fmla="*/ 523664 h 226"/>
                <a:gd name="T44" fmla="*/ 225772 w 229"/>
                <a:gd name="T45" fmla="*/ 385987 h 226"/>
                <a:gd name="T46" fmla="*/ 238042 w 229"/>
                <a:gd name="T47" fmla="*/ 420407 h 226"/>
                <a:gd name="T48" fmla="*/ 269944 w 229"/>
                <a:gd name="T49" fmla="*/ 408114 h 226"/>
                <a:gd name="T50" fmla="*/ 282215 w 229"/>
                <a:gd name="T51" fmla="*/ 309773 h 226"/>
                <a:gd name="T52" fmla="*/ 277306 w 229"/>
                <a:gd name="T53" fmla="*/ 543332 h 226"/>
                <a:gd name="T54" fmla="*/ 316571 w 229"/>
                <a:gd name="T55" fmla="*/ 540874 h 226"/>
                <a:gd name="T56" fmla="*/ 360744 w 229"/>
                <a:gd name="T57" fmla="*/ 555625 h 226"/>
                <a:gd name="T58" fmla="*/ 385284 w 229"/>
                <a:gd name="T59" fmla="*/ 523664 h 226"/>
                <a:gd name="T60" fmla="*/ 341111 w 229"/>
                <a:gd name="T61" fmla="*/ 449909 h 226"/>
                <a:gd name="T62" fmla="*/ 333749 w 229"/>
                <a:gd name="T63" fmla="*/ 427782 h 226"/>
                <a:gd name="T64" fmla="*/ 355836 w 229"/>
                <a:gd name="T65" fmla="*/ 390904 h 226"/>
                <a:gd name="T66" fmla="*/ 395100 w 229"/>
                <a:gd name="T67" fmla="*/ 385987 h 226"/>
                <a:gd name="T68" fmla="*/ 385284 w 229"/>
                <a:gd name="T69" fmla="*/ 336817 h 226"/>
                <a:gd name="T70" fmla="*/ 495716 w 229"/>
                <a:gd name="T71" fmla="*/ 425324 h 226"/>
                <a:gd name="T72" fmla="*/ 490808 w 229"/>
                <a:gd name="T73" fmla="*/ 336817 h 226"/>
                <a:gd name="T74" fmla="*/ 530072 w 229"/>
                <a:gd name="T75" fmla="*/ 366319 h 226"/>
                <a:gd name="T76" fmla="*/ 554613 w 229"/>
                <a:gd name="T77" fmla="*/ 336817 h 226"/>
                <a:gd name="T78" fmla="*/ 534981 w 229"/>
                <a:gd name="T79" fmla="*/ 299939 h 226"/>
                <a:gd name="T80" fmla="*/ 549705 w 229"/>
                <a:gd name="T81" fmla="*/ 248310 h 226"/>
                <a:gd name="T82" fmla="*/ 380376 w 229"/>
                <a:gd name="T83" fmla="*/ 258144 h 226"/>
                <a:gd name="T84" fmla="*/ 402462 w 229"/>
                <a:gd name="T85" fmla="*/ 250769 h 226"/>
                <a:gd name="T86" fmla="*/ 395100 w 229"/>
                <a:gd name="T87" fmla="*/ 236018 h 226"/>
                <a:gd name="T88" fmla="*/ 375468 w 229"/>
                <a:gd name="T89" fmla="*/ 240935 h 226"/>
                <a:gd name="T90" fmla="*/ 515348 w 229"/>
                <a:gd name="T91" fmla="*/ 149970 h 226"/>
                <a:gd name="T92" fmla="*/ 483446 w 229"/>
                <a:gd name="T93" fmla="*/ 122926 h 226"/>
                <a:gd name="T94" fmla="*/ 480992 w 229"/>
                <a:gd name="T95" fmla="*/ 81131 h 226"/>
                <a:gd name="T96" fmla="*/ 441727 w 229"/>
                <a:gd name="T97" fmla="*/ 68838 h 226"/>
                <a:gd name="T98" fmla="*/ 427003 w 229"/>
                <a:gd name="T99" fmla="*/ 113092 h 226"/>
                <a:gd name="T100" fmla="*/ 382830 w 229"/>
                <a:gd name="T101" fmla="*/ 39336 h 226"/>
                <a:gd name="T102" fmla="*/ 341111 w 229"/>
                <a:gd name="T103" fmla="*/ 157345 h 226"/>
                <a:gd name="T104" fmla="*/ 319025 w 229"/>
                <a:gd name="T105" fmla="*/ 127843 h 226"/>
                <a:gd name="T106" fmla="*/ 287123 w 229"/>
                <a:gd name="T107" fmla="*/ 145053 h 226"/>
                <a:gd name="T108" fmla="*/ 245404 w 229"/>
                <a:gd name="T109" fmla="*/ 122926 h 226"/>
                <a:gd name="T110" fmla="*/ 238042 w 229"/>
                <a:gd name="T111" fmla="*/ 100799 h 226"/>
                <a:gd name="T112" fmla="*/ 240496 w 229"/>
                <a:gd name="T113" fmla="*/ 14751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39" name="组合 2"/>
          <p:cNvGrpSpPr/>
          <p:nvPr/>
        </p:nvGrpSpPr>
        <p:grpSpPr bwMode="auto">
          <a:xfrm>
            <a:off x="4067175" y="1766888"/>
            <a:ext cx="1127125" cy="2174875"/>
            <a:chOff x="0" y="0"/>
            <a:chExt cx="1127125" cy="2174875"/>
          </a:xfrm>
        </p:grpSpPr>
        <p:sp>
          <p:nvSpPr>
            <p:cNvPr id="16418" name="任意多边形 41"/>
            <p:cNvSpPr/>
            <p:nvPr/>
          </p:nvSpPr>
          <p:spPr bwMode="auto">
            <a:xfrm rot="8085477">
              <a:off x="0" y="0"/>
              <a:ext cx="1127125" cy="1127125"/>
            </a:xfrm>
            <a:custGeom>
              <a:avLst/>
              <a:gdLst>
                <a:gd name="T0" fmla="*/ 230002 w 1410425"/>
                <a:gd name="T1" fmla="*/ 900345 h 1410892"/>
                <a:gd name="T2" fmla="*/ 906702 w 1410425"/>
                <a:gd name="T3" fmla="*/ 903314 h 1410892"/>
                <a:gd name="T4" fmla="*/ 909449 w 1410425"/>
                <a:gd name="T5" fmla="*/ 226837 h 1410892"/>
                <a:gd name="T6" fmla="*/ 232748 w 1410425"/>
                <a:gd name="T7" fmla="*/ 223867 h 1410892"/>
                <a:gd name="T8" fmla="*/ 230002 w 1410425"/>
                <a:gd name="T9" fmla="*/ 900345 h 1410892"/>
                <a:gd name="T10" fmla="*/ 165064 w 1410425"/>
                <a:gd name="T11" fmla="*/ 962062 h 1410892"/>
                <a:gd name="T12" fmla="*/ 0 w 1410425"/>
                <a:gd name="T13" fmla="*/ 563563 h 1410892"/>
                <a:gd name="T14" fmla="*/ 1 w 1410425"/>
                <a:gd name="T15" fmla="*/ 563563 h 1410892"/>
                <a:gd name="T16" fmla="*/ 563564 w 1410425"/>
                <a:gd name="T17" fmla="*/ 0 h 1410892"/>
                <a:gd name="T18" fmla="*/ 1127125 w 1410425"/>
                <a:gd name="T19" fmla="*/ 0 h 1410892"/>
                <a:gd name="T20" fmla="*/ 1127125 w 1410425"/>
                <a:gd name="T21" fmla="*/ 563563 h 1410892"/>
                <a:gd name="T22" fmla="*/ 563562 w 1410425"/>
                <a:gd name="T23" fmla="*/ 1127125 h 1410892"/>
                <a:gd name="T24" fmla="*/ 165064 w 1410425"/>
                <a:gd name="T25" fmla="*/ 962062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9" name="Freeform 119"/>
            <p:cNvSpPr/>
            <p:nvPr/>
          </p:nvSpPr>
          <p:spPr bwMode="auto">
            <a:xfrm rot="-914136">
              <a:off x="282575" y="1619250"/>
              <a:ext cx="561975" cy="555625"/>
            </a:xfrm>
            <a:custGeom>
              <a:avLst/>
              <a:gdLst>
                <a:gd name="T0" fmla="*/ 181599 w 229"/>
                <a:gd name="T1" fmla="*/ 34419 h 226"/>
                <a:gd name="T2" fmla="*/ 211047 w 229"/>
                <a:gd name="T3" fmla="*/ 71297 h 226"/>
                <a:gd name="T4" fmla="*/ 125156 w 229"/>
                <a:gd name="T5" fmla="*/ 71297 h 226"/>
                <a:gd name="T6" fmla="*/ 208593 w 229"/>
                <a:gd name="T7" fmla="*/ 164721 h 226"/>
                <a:gd name="T8" fmla="*/ 174237 w 229"/>
                <a:gd name="T9" fmla="*/ 167179 h 226"/>
                <a:gd name="T10" fmla="*/ 169329 w 229"/>
                <a:gd name="T11" fmla="*/ 213891 h 226"/>
                <a:gd name="T12" fmla="*/ 130064 w 229"/>
                <a:gd name="T13" fmla="*/ 231101 h 226"/>
                <a:gd name="T14" fmla="*/ 105524 w 229"/>
                <a:gd name="T15" fmla="*/ 226184 h 226"/>
                <a:gd name="T16" fmla="*/ 36811 w 229"/>
                <a:gd name="T17" fmla="*/ 177013 h 226"/>
                <a:gd name="T18" fmla="*/ 2454 w 229"/>
                <a:gd name="T19" fmla="*/ 208974 h 226"/>
                <a:gd name="T20" fmla="*/ 24540 w 229"/>
                <a:gd name="T21" fmla="*/ 258144 h 226"/>
                <a:gd name="T22" fmla="*/ 17178 w 229"/>
                <a:gd name="T23" fmla="*/ 295022 h 226"/>
                <a:gd name="T24" fmla="*/ 250312 w 229"/>
                <a:gd name="T25" fmla="*/ 277813 h 226"/>
                <a:gd name="T26" fmla="*/ 149696 w 229"/>
                <a:gd name="T27" fmla="*/ 297481 h 226"/>
                <a:gd name="T28" fmla="*/ 142334 w 229"/>
                <a:gd name="T29" fmla="*/ 326983 h 226"/>
                <a:gd name="T30" fmla="*/ 179145 w 229"/>
                <a:gd name="T31" fmla="*/ 339275 h 226"/>
                <a:gd name="T32" fmla="*/ 39265 w 229"/>
                <a:gd name="T33" fmla="*/ 398280 h 226"/>
                <a:gd name="T34" fmla="*/ 122702 w 229"/>
                <a:gd name="T35" fmla="*/ 432699 h 226"/>
                <a:gd name="T36" fmla="*/ 107978 w 229"/>
                <a:gd name="T37" fmla="*/ 447450 h 226"/>
                <a:gd name="T38" fmla="*/ 120248 w 229"/>
                <a:gd name="T39" fmla="*/ 459743 h 226"/>
                <a:gd name="T40" fmla="*/ 134972 w 229"/>
                <a:gd name="T41" fmla="*/ 444992 h 226"/>
                <a:gd name="T42" fmla="*/ 171783 w 229"/>
                <a:gd name="T43" fmla="*/ 523664 h 226"/>
                <a:gd name="T44" fmla="*/ 225772 w 229"/>
                <a:gd name="T45" fmla="*/ 385987 h 226"/>
                <a:gd name="T46" fmla="*/ 238042 w 229"/>
                <a:gd name="T47" fmla="*/ 420407 h 226"/>
                <a:gd name="T48" fmla="*/ 269944 w 229"/>
                <a:gd name="T49" fmla="*/ 408114 h 226"/>
                <a:gd name="T50" fmla="*/ 282215 w 229"/>
                <a:gd name="T51" fmla="*/ 309773 h 226"/>
                <a:gd name="T52" fmla="*/ 277306 w 229"/>
                <a:gd name="T53" fmla="*/ 543332 h 226"/>
                <a:gd name="T54" fmla="*/ 316571 w 229"/>
                <a:gd name="T55" fmla="*/ 540874 h 226"/>
                <a:gd name="T56" fmla="*/ 360744 w 229"/>
                <a:gd name="T57" fmla="*/ 555625 h 226"/>
                <a:gd name="T58" fmla="*/ 385284 w 229"/>
                <a:gd name="T59" fmla="*/ 523664 h 226"/>
                <a:gd name="T60" fmla="*/ 341111 w 229"/>
                <a:gd name="T61" fmla="*/ 449909 h 226"/>
                <a:gd name="T62" fmla="*/ 333749 w 229"/>
                <a:gd name="T63" fmla="*/ 427782 h 226"/>
                <a:gd name="T64" fmla="*/ 355836 w 229"/>
                <a:gd name="T65" fmla="*/ 390904 h 226"/>
                <a:gd name="T66" fmla="*/ 395100 w 229"/>
                <a:gd name="T67" fmla="*/ 385987 h 226"/>
                <a:gd name="T68" fmla="*/ 385284 w 229"/>
                <a:gd name="T69" fmla="*/ 336817 h 226"/>
                <a:gd name="T70" fmla="*/ 495716 w 229"/>
                <a:gd name="T71" fmla="*/ 425324 h 226"/>
                <a:gd name="T72" fmla="*/ 490808 w 229"/>
                <a:gd name="T73" fmla="*/ 336817 h 226"/>
                <a:gd name="T74" fmla="*/ 530072 w 229"/>
                <a:gd name="T75" fmla="*/ 366319 h 226"/>
                <a:gd name="T76" fmla="*/ 554613 w 229"/>
                <a:gd name="T77" fmla="*/ 336817 h 226"/>
                <a:gd name="T78" fmla="*/ 534981 w 229"/>
                <a:gd name="T79" fmla="*/ 299939 h 226"/>
                <a:gd name="T80" fmla="*/ 549705 w 229"/>
                <a:gd name="T81" fmla="*/ 248310 h 226"/>
                <a:gd name="T82" fmla="*/ 380376 w 229"/>
                <a:gd name="T83" fmla="*/ 258144 h 226"/>
                <a:gd name="T84" fmla="*/ 402462 w 229"/>
                <a:gd name="T85" fmla="*/ 250769 h 226"/>
                <a:gd name="T86" fmla="*/ 395100 w 229"/>
                <a:gd name="T87" fmla="*/ 236018 h 226"/>
                <a:gd name="T88" fmla="*/ 375468 w 229"/>
                <a:gd name="T89" fmla="*/ 240935 h 226"/>
                <a:gd name="T90" fmla="*/ 515348 w 229"/>
                <a:gd name="T91" fmla="*/ 149970 h 226"/>
                <a:gd name="T92" fmla="*/ 483446 w 229"/>
                <a:gd name="T93" fmla="*/ 122926 h 226"/>
                <a:gd name="T94" fmla="*/ 480992 w 229"/>
                <a:gd name="T95" fmla="*/ 81131 h 226"/>
                <a:gd name="T96" fmla="*/ 441727 w 229"/>
                <a:gd name="T97" fmla="*/ 68838 h 226"/>
                <a:gd name="T98" fmla="*/ 427003 w 229"/>
                <a:gd name="T99" fmla="*/ 113092 h 226"/>
                <a:gd name="T100" fmla="*/ 382830 w 229"/>
                <a:gd name="T101" fmla="*/ 39336 h 226"/>
                <a:gd name="T102" fmla="*/ 341111 w 229"/>
                <a:gd name="T103" fmla="*/ 157345 h 226"/>
                <a:gd name="T104" fmla="*/ 319025 w 229"/>
                <a:gd name="T105" fmla="*/ 127843 h 226"/>
                <a:gd name="T106" fmla="*/ 287123 w 229"/>
                <a:gd name="T107" fmla="*/ 145053 h 226"/>
                <a:gd name="T108" fmla="*/ 245404 w 229"/>
                <a:gd name="T109" fmla="*/ 122926 h 226"/>
                <a:gd name="T110" fmla="*/ 238042 w 229"/>
                <a:gd name="T111" fmla="*/ 100799 h 226"/>
                <a:gd name="T112" fmla="*/ 240496 w 229"/>
                <a:gd name="T113" fmla="*/ 14751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0" name="文本框 18"/>
            <p:cNvSpPr txBox="1">
              <a:spLocks noChangeArrowheads="1"/>
            </p:cNvSpPr>
            <p:nvPr/>
          </p:nvSpPr>
          <p:spPr bwMode="auto">
            <a:xfrm>
              <a:off x="219075" y="258762"/>
              <a:ext cx="88265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输入</a:t>
              </a:r>
              <a:endParaRPr 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标题</a:t>
              </a:r>
              <a:endParaRPr lang="zh-CN" alt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443" name="组合 3"/>
          <p:cNvGrpSpPr/>
          <p:nvPr/>
        </p:nvGrpSpPr>
        <p:grpSpPr bwMode="auto">
          <a:xfrm>
            <a:off x="6856413" y="1766888"/>
            <a:ext cx="1128712" cy="2174875"/>
            <a:chOff x="0" y="0"/>
            <a:chExt cx="1128712" cy="2174875"/>
          </a:xfrm>
        </p:grpSpPr>
        <p:sp>
          <p:nvSpPr>
            <p:cNvPr id="16415" name="任意多边形 43"/>
            <p:cNvSpPr/>
            <p:nvPr/>
          </p:nvSpPr>
          <p:spPr bwMode="auto">
            <a:xfrm rot="8085477">
              <a:off x="790" y="-793"/>
              <a:ext cx="1127125" cy="1128712"/>
            </a:xfrm>
            <a:custGeom>
              <a:avLst/>
              <a:gdLst>
                <a:gd name="T0" fmla="*/ 230002 w 1410425"/>
                <a:gd name="T1" fmla="*/ 901612 h 1410892"/>
                <a:gd name="T2" fmla="*/ 906702 w 1410425"/>
                <a:gd name="T3" fmla="*/ 904586 h 1410892"/>
                <a:gd name="T4" fmla="*/ 909449 w 1410425"/>
                <a:gd name="T5" fmla="*/ 227156 h 1410892"/>
                <a:gd name="T6" fmla="*/ 232748 w 1410425"/>
                <a:gd name="T7" fmla="*/ 224182 h 1410892"/>
                <a:gd name="T8" fmla="*/ 230002 w 1410425"/>
                <a:gd name="T9" fmla="*/ 901612 h 1410892"/>
                <a:gd name="T10" fmla="*/ 165064 w 1410425"/>
                <a:gd name="T11" fmla="*/ 963416 h 1410892"/>
                <a:gd name="T12" fmla="*/ 0 w 1410425"/>
                <a:gd name="T13" fmla="*/ 564356 h 1410892"/>
                <a:gd name="T14" fmla="*/ 1 w 1410425"/>
                <a:gd name="T15" fmla="*/ 564356 h 1410892"/>
                <a:gd name="T16" fmla="*/ 563564 w 1410425"/>
                <a:gd name="T17" fmla="*/ 0 h 1410892"/>
                <a:gd name="T18" fmla="*/ 1127125 w 1410425"/>
                <a:gd name="T19" fmla="*/ 0 h 1410892"/>
                <a:gd name="T20" fmla="*/ 1127125 w 1410425"/>
                <a:gd name="T21" fmla="*/ 564356 h 1410892"/>
                <a:gd name="T22" fmla="*/ 563562 w 1410425"/>
                <a:gd name="T23" fmla="*/ 1128712 h 1410892"/>
                <a:gd name="T24" fmla="*/ 165064 w 1410425"/>
                <a:gd name="T25" fmla="*/ 963416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6" name="Freeform 119"/>
            <p:cNvSpPr/>
            <p:nvPr/>
          </p:nvSpPr>
          <p:spPr bwMode="auto">
            <a:xfrm rot="-914136">
              <a:off x="282575" y="1619250"/>
              <a:ext cx="563562" cy="555625"/>
            </a:xfrm>
            <a:custGeom>
              <a:avLst/>
              <a:gdLst>
                <a:gd name="T0" fmla="*/ 182112 w 229"/>
                <a:gd name="T1" fmla="*/ 34419 h 226"/>
                <a:gd name="T2" fmla="*/ 211643 w 229"/>
                <a:gd name="T3" fmla="*/ 71297 h 226"/>
                <a:gd name="T4" fmla="*/ 125509 w 229"/>
                <a:gd name="T5" fmla="*/ 71297 h 226"/>
                <a:gd name="T6" fmla="*/ 209182 w 229"/>
                <a:gd name="T7" fmla="*/ 164721 h 226"/>
                <a:gd name="T8" fmla="*/ 174729 w 229"/>
                <a:gd name="T9" fmla="*/ 167179 h 226"/>
                <a:gd name="T10" fmla="*/ 169807 w 229"/>
                <a:gd name="T11" fmla="*/ 213891 h 226"/>
                <a:gd name="T12" fmla="*/ 130431 w 229"/>
                <a:gd name="T13" fmla="*/ 231101 h 226"/>
                <a:gd name="T14" fmla="*/ 105822 w 229"/>
                <a:gd name="T15" fmla="*/ 226184 h 226"/>
                <a:gd name="T16" fmla="*/ 36915 w 229"/>
                <a:gd name="T17" fmla="*/ 177013 h 226"/>
                <a:gd name="T18" fmla="*/ 2461 w 229"/>
                <a:gd name="T19" fmla="*/ 208974 h 226"/>
                <a:gd name="T20" fmla="*/ 24610 w 229"/>
                <a:gd name="T21" fmla="*/ 258144 h 226"/>
                <a:gd name="T22" fmla="*/ 17227 w 229"/>
                <a:gd name="T23" fmla="*/ 295022 h 226"/>
                <a:gd name="T24" fmla="*/ 251019 w 229"/>
                <a:gd name="T25" fmla="*/ 277813 h 226"/>
                <a:gd name="T26" fmla="*/ 150119 w 229"/>
                <a:gd name="T27" fmla="*/ 297481 h 226"/>
                <a:gd name="T28" fmla="*/ 142736 w 229"/>
                <a:gd name="T29" fmla="*/ 326983 h 226"/>
                <a:gd name="T30" fmla="*/ 179651 w 229"/>
                <a:gd name="T31" fmla="*/ 339275 h 226"/>
                <a:gd name="T32" fmla="*/ 39376 w 229"/>
                <a:gd name="T33" fmla="*/ 398280 h 226"/>
                <a:gd name="T34" fmla="*/ 123048 w 229"/>
                <a:gd name="T35" fmla="*/ 432699 h 226"/>
                <a:gd name="T36" fmla="*/ 108283 w 229"/>
                <a:gd name="T37" fmla="*/ 447450 h 226"/>
                <a:gd name="T38" fmla="*/ 120588 w 229"/>
                <a:gd name="T39" fmla="*/ 459743 h 226"/>
                <a:gd name="T40" fmla="*/ 135353 w 229"/>
                <a:gd name="T41" fmla="*/ 444992 h 226"/>
                <a:gd name="T42" fmla="*/ 172268 w 229"/>
                <a:gd name="T43" fmla="*/ 523664 h 226"/>
                <a:gd name="T44" fmla="*/ 226409 w 229"/>
                <a:gd name="T45" fmla="*/ 385987 h 226"/>
                <a:gd name="T46" fmla="*/ 238714 w 229"/>
                <a:gd name="T47" fmla="*/ 420407 h 226"/>
                <a:gd name="T48" fmla="*/ 270707 w 229"/>
                <a:gd name="T49" fmla="*/ 408114 h 226"/>
                <a:gd name="T50" fmla="*/ 283011 w 229"/>
                <a:gd name="T51" fmla="*/ 309773 h 226"/>
                <a:gd name="T52" fmla="*/ 278090 w 229"/>
                <a:gd name="T53" fmla="*/ 543332 h 226"/>
                <a:gd name="T54" fmla="*/ 317465 w 229"/>
                <a:gd name="T55" fmla="*/ 540874 h 226"/>
                <a:gd name="T56" fmla="*/ 361763 w 229"/>
                <a:gd name="T57" fmla="*/ 555625 h 226"/>
                <a:gd name="T58" fmla="*/ 386372 w 229"/>
                <a:gd name="T59" fmla="*/ 523664 h 226"/>
                <a:gd name="T60" fmla="*/ 342075 w 229"/>
                <a:gd name="T61" fmla="*/ 449909 h 226"/>
                <a:gd name="T62" fmla="*/ 334692 w 229"/>
                <a:gd name="T63" fmla="*/ 427782 h 226"/>
                <a:gd name="T64" fmla="*/ 356841 w 229"/>
                <a:gd name="T65" fmla="*/ 390904 h 226"/>
                <a:gd name="T66" fmla="*/ 396216 w 229"/>
                <a:gd name="T67" fmla="*/ 385987 h 226"/>
                <a:gd name="T68" fmla="*/ 386372 w 229"/>
                <a:gd name="T69" fmla="*/ 336817 h 226"/>
                <a:gd name="T70" fmla="*/ 497116 w 229"/>
                <a:gd name="T71" fmla="*/ 425324 h 226"/>
                <a:gd name="T72" fmla="*/ 492194 w 229"/>
                <a:gd name="T73" fmla="*/ 336817 h 226"/>
                <a:gd name="T74" fmla="*/ 531569 w 229"/>
                <a:gd name="T75" fmla="*/ 366319 h 226"/>
                <a:gd name="T76" fmla="*/ 556179 w 229"/>
                <a:gd name="T77" fmla="*/ 336817 h 226"/>
                <a:gd name="T78" fmla="*/ 536491 w 229"/>
                <a:gd name="T79" fmla="*/ 299939 h 226"/>
                <a:gd name="T80" fmla="*/ 551257 w 229"/>
                <a:gd name="T81" fmla="*/ 248310 h 226"/>
                <a:gd name="T82" fmla="*/ 381450 w 229"/>
                <a:gd name="T83" fmla="*/ 258144 h 226"/>
                <a:gd name="T84" fmla="*/ 403599 w 229"/>
                <a:gd name="T85" fmla="*/ 250769 h 226"/>
                <a:gd name="T86" fmla="*/ 396216 w 229"/>
                <a:gd name="T87" fmla="*/ 236018 h 226"/>
                <a:gd name="T88" fmla="*/ 376528 w 229"/>
                <a:gd name="T89" fmla="*/ 240935 h 226"/>
                <a:gd name="T90" fmla="*/ 516804 w 229"/>
                <a:gd name="T91" fmla="*/ 149970 h 226"/>
                <a:gd name="T92" fmla="*/ 484811 w 229"/>
                <a:gd name="T93" fmla="*/ 122926 h 226"/>
                <a:gd name="T94" fmla="*/ 482350 w 229"/>
                <a:gd name="T95" fmla="*/ 81131 h 226"/>
                <a:gd name="T96" fmla="*/ 442974 w 229"/>
                <a:gd name="T97" fmla="*/ 68838 h 226"/>
                <a:gd name="T98" fmla="*/ 428209 w 229"/>
                <a:gd name="T99" fmla="*/ 113092 h 226"/>
                <a:gd name="T100" fmla="*/ 383911 w 229"/>
                <a:gd name="T101" fmla="*/ 39336 h 226"/>
                <a:gd name="T102" fmla="*/ 342075 w 229"/>
                <a:gd name="T103" fmla="*/ 157345 h 226"/>
                <a:gd name="T104" fmla="*/ 319926 w 229"/>
                <a:gd name="T105" fmla="*/ 127843 h 226"/>
                <a:gd name="T106" fmla="*/ 287933 w 229"/>
                <a:gd name="T107" fmla="*/ 145053 h 226"/>
                <a:gd name="T108" fmla="*/ 246097 w 229"/>
                <a:gd name="T109" fmla="*/ 122926 h 226"/>
                <a:gd name="T110" fmla="*/ 238714 w 229"/>
                <a:gd name="T111" fmla="*/ 100799 h 226"/>
                <a:gd name="T112" fmla="*/ 241175 w 229"/>
                <a:gd name="T113" fmla="*/ 14751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7" name="文本框 18"/>
            <p:cNvSpPr txBox="1">
              <a:spLocks noChangeArrowheads="1"/>
            </p:cNvSpPr>
            <p:nvPr/>
          </p:nvSpPr>
          <p:spPr bwMode="auto">
            <a:xfrm>
              <a:off x="220662" y="258762"/>
              <a:ext cx="88265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输入</a:t>
              </a:r>
              <a:endParaRPr 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标题</a:t>
              </a:r>
              <a:endParaRPr lang="zh-CN" alt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447" name="组合 4"/>
          <p:cNvGrpSpPr/>
          <p:nvPr/>
        </p:nvGrpSpPr>
        <p:grpSpPr bwMode="auto">
          <a:xfrm>
            <a:off x="9510713" y="1766888"/>
            <a:ext cx="1127125" cy="2174875"/>
            <a:chOff x="0" y="0"/>
            <a:chExt cx="1127125" cy="2174875"/>
          </a:xfrm>
        </p:grpSpPr>
        <p:sp>
          <p:nvSpPr>
            <p:cNvPr id="16412" name="任意多边形 45"/>
            <p:cNvSpPr/>
            <p:nvPr/>
          </p:nvSpPr>
          <p:spPr bwMode="auto">
            <a:xfrm rot="8085477">
              <a:off x="0" y="0"/>
              <a:ext cx="1127125" cy="1127125"/>
            </a:xfrm>
            <a:custGeom>
              <a:avLst/>
              <a:gdLst>
                <a:gd name="T0" fmla="*/ 230002 w 1410425"/>
                <a:gd name="T1" fmla="*/ 900345 h 1410892"/>
                <a:gd name="T2" fmla="*/ 906702 w 1410425"/>
                <a:gd name="T3" fmla="*/ 903314 h 1410892"/>
                <a:gd name="T4" fmla="*/ 909449 w 1410425"/>
                <a:gd name="T5" fmla="*/ 226837 h 1410892"/>
                <a:gd name="T6" fmla="*/ 232748 w 1410425"/>
                <a:gd name="T7" fmla="*/ 223867 h 1410892"/>
                <a:gd name="T8" fmla="*/ 230002 w 1410425"/>
                <a:gd name="T9" fmla="*/ 900345 h 1410892"/>
                <a:gd name="T10" fmla="*/ 165064 w 1410425"/>
                <a:gd name="T11" fmla="*/ 962062 h 1410892"/>
                <a:gd name="T12" fmla="*/ 0 w 1410425"/>
                <a:gd name="T13" fmla="*/ 563563 h 1410892"/>
                <a:gd name="T14" fmla="*/ 1 w 1410425"/>
                <a:gd name="T15" fmla="*/ 563563 h 1410892"/>
                <a:gd name="T16" fmla="*/ 563564 w 1410425"/>
                <a:gd name="T17" fmla="*/ 0 h 1410892"/>
                <a:gd name="T18" fmla="*/ 1127125 w 1410425"/>
                <a:gd name="T19" fmla="*/ 0 h 1410892"/>
                <a:gd name="T20" fmla="*/ 1127125 w 1410425"/>
                <a:gd name="T21" fmla="*/ 563563 h 1410892"/>
                <a:gd name="T22" fmla="*/ 563562 w 1410425"/>
                <a:gd name="T23" fmla="*/ 1127125 h 1410892"/>
                <a:gd name="T24" fmla="*/ 165064 w 1410425"/>
                <a:gd name="T25" fmla="*/ 962062 h 14108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10425" h="1410892">
                  <a:moveTo>
                    <a:pt x="287812" y="1127017"/>
                  </a:moveTo>
                  <a:cubicBezTo>
                    <a:pt x="520697" y="1361878"/>
                    <a:pt x="899816" y="1363542"/>
                    <a:pt x="1134599" y="1130734"/>
                  </a:cubicBezTo>
                  <a:cubicBezTo>
                    <a:pt x="1369383" y="897926"/>
                    <a:pt x="1370922" y="518806"/>
                    <a:pt x="1138037" y="283946"/>
                  </a:cubicBezTo>
                  <a:cubicBezTo>
                    <a:pt x="905152" y="49085"/>
                    <a:pt x="526033" y="47420"/>
                    <a:pt x="291249" y="280228"/>
                  </a:cubicBezTo>
                  <a:cubicBezTo>
                    <a:pt x="56466" y="513036"/>
                    <a:pt x="54927" y="892156"/>
                    <a:pt x="287812" y="1127017"/>
                  </a:cubicBezTo>
                  <a:close/>
                  <a:moveTo>
                    <a:pt x="206552" y="1204272"/>
                  </a:moveTo>
                  <a:cubicBezTo>
                    <a:pt x="78933" y="1076611"/>
                    <a:pt x="0" y="900250"/>
                    <a:pt x="0" y="705446"/>
                  </a:cubicBezTo>
                  <a:lnTo>
                    <a:pt x="1" y="705446"/>
                  </a:lnTo>
                  <a:cubicBezTo>
                    <a:pt x="1" y="315839"/>
                    <a:pt x="315735" y="0"/>
                    <a:pt x="705214" y="0"/>
                  </a:cubicBezTo>
                  <a:lnTo>
                    <a:pt x="1410425" y="0"/>
                  </a:lnTo>
                  <a:lnTo>
                    <a:pt x="1410425" y="705446"/>
                  </a:lnTo>
                  <a:cubicBezTo>
                    <a:pt x="1410425" y="1095053"/>
                    <a:pt x="1094691" y="1410892"/>
                    <a:pt x="705212" y="1410892"/>
                  </a:cubicBezTo>
                  <a:cubicBezTo>
                    <a:pt x="510473" y="1410892"/>
                    <a:pt x="334170" y="1331933"/>
                    <a:pt x="206552" y="1204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3" name="Freeform 119"/>
            <p:cNvSpPr/>
            <p:nvPr/>
          </p:nvSpPr>
          <p:spPr bwMode="auto">
            <a:xfrm rot="-914136">
              <a:off x="282575" y="1619250"/>
              <a:ext cx="561975" cy="555625"/>
            </a:xfrm>
            <a:custGeom>
              <a:avLst/>
              <a:gdLst>
                <a:gd name="T0" fmla="*/ 181599 w 229"/>
                <a:gd name="T1" fmla="*/ 34419 h 226"/>
                <a:gd name="T2" fmla="*/ 211047 w 229"/>
                <a:gd name="T3" fmla="*/ 71297 h 226"/>
                <a:gd name="T4" fmla="*/ 125156 w 229"/>
                <a:gd name="T5" fmla="*/ 71297 h 226"/>
                <a:gd name="T6" fmla="*/ 208593 w 229"/>
                <a:gd name="T7" fmla="*/ 164721 h 226"/>
                <a:gd name="T8" fmla="*/ 174237 w 229"/>
                <a:gd name="T9" fmla="*/ 167179 h 226"/>
                <a:gd name="T10" fmla="*/ 169329 w 229"/>
                <a:gd name="T11" fmla="*/ 213891 h 226"/>
                <a:gd name="T12" fmla="*/ 130064 w 229"/>
                <a:gd name="T13" fmla="*/ 231101 h 226"/>
                <a:gd name="T14" fmla="*/ 105524 w 229"/>
                <a:gd name="T15" fmla="*/ 226184 h 226"/>
                <a:gd name="T16" fmla="*/ 36811 w 229"/>
                <a:gd name="T17" fmla="*/ 177013 h 226"/>
                <a:gd name="T18" fmla="*/ 2454 w 229"/>
                <a:gd name="T19" fmla="*/ 208974 h 226"/>
                <a:gd name="T20" fmla="*/ 24540 w 229"/>
                <a:gd name="T21" fmla="*/ 258144 h 226"/>
                <a:gd name="T22" fmla="*/ 17178 w 229"/>
                <a:gd name="T23" fmla="*/ 295022 h 226"/>
                <a:gd name="T24" fmla="*/ 250312 w 229"/>
                <a:gd name="T25" fmla="*/ 277813 h 226"/>
                <a:gd name="T26" fmla="*/ 149696 w 229"/>
                <a:gd name="T27" fmla="*/ 297481 h 226"/>
                <a:gd name="T28" fmla="*/ 142334 w 229"/>
                <a:gd name="T29" fmla="*/ 326983 h 226"/>
                <a:gd name="T30" fmla="*/ 179145 w 229"/>
                <a:gd name="T31" fmla="*/ 339275 h 226"/>
                <a:gd name="T32" fmla="*/ 39265 w 229"/>
                <a:gd name="T33" fmla="*/ 398280 h 226"/>
                <a:gd name="T34" fmla="*/ 122702 w 229"/>
                <a:gd name="T35" fmla="*/ 432699 h 226"/>
                <a:gd name="T36" fmla="*/ 107978 w 229"/>
                <a:gd name="T37" fmla="*/ 447450 h 226"/>
                <a:gd name="T38" fmla="*/ 120248 w 229"/>
                <a:gd name="T39" fmla="*/ 459743 h 226"/>
                <a:gd name="T40" fmla="*/ 134972 w 229"/>
                <a:gd name="T41" fmla="*/ 444992 h 226"/>
                <a:gd name="T42" fmla="*/ 171783 w 229"/>
                <a:gd name="T43" fmla="*/ 523664 h 226"/>
                <a:gd name="T44" fmla="*/ 225772 w 229"/>
                <a:gd name="T45" fmla="*/ 385987 h 226"/>
                <a:gd name="T46" fmla="*/ 238042 w 229"/>
                <a:gd name="T47" fmla="*/ 420407 h 226"/>
                <a:gd name="T48" fmla="*/ 269944 w 229"/>
                <a:gd name="T49" fmla="*/ 408114 h 226"/>
                <a:gd name="T50" fmla="*/ 282215 w 229"/>
                <a:gd name="T51" fmla="*/ 309773 h 226"/>
                <a:gd name="T52" fmla="*/ 277306 w 229"/>
                <a:gd name="T53" fmla="*/ 543332 h 226"/>
                <a:gd name="T54" fmla="*/ 316571 w 229"/>
                <a:gd name="T55" fmla="*/ 540874 h 226"/>
                <a:gd name="T56" fmla="*/ 360744 w 229"/>
                <a:gd name="T57" fmla="*/ 555625 h 226"/>
                <a:gd name="T58" fmla="*/ 385284 w 229"/>
                <a:gd name="T59" fmla="*/ 523664 h 226"/>
                <a:gd name="T60" fmla="*/ 341111 w 229"/>
                <a:gd name="T61" fmla="*/ 449909 h 226"/>
                <a:gd name="T62" fmla="*/ 333749 w 229"/>
                <a:gd name="T63" fmla="*/ 427782 h 226"/>
                <a:gd name="T64" fmla="*/ 355836 w 229"/>
                <a:gd name="T65" fmla="*/ 390904 h 226"/>
                <a:gd name="T66" fmla="*/ 395100 w 229"/>
                <a:gd name="T67" fmla="*/ 385987 h 226"/>
                <a:gd name="T68" fmla="*/ 385284 w 229"/>
                <a:gd name="T69" fmla="*/ 336817 h 226"/>
                <a:gd name="T70" fmla="*/ 495716 w 229"/>
                <a:gd name="T71" fmla="*/ 425324 h 226"/>
                <a:gd name="T72" fmla="*/ 490808 w 229"/>
                <a:gd name="T73" fmla="*/ 336817 h 226"/>
                <a:gd name="T74" fmla="*/ 530072 w 229"/>
                <a:gd name="T75" fmla="*/ 366319 h 226"/>
                <a:gd name="T76" fmla="*/ 554613 w 229"/>
                <a:gd name="T77" fmla="*/ 336817 h 226"/>
                <a:gd name="T78" fmla="*/ 534981 w 229"/>
                <a:gd name="T79" fmla="*/ 299939 h 226"/>
                <a:gd name="T80" fmla="*/ 549705 w 229"/>
                <a:gd name="T81" fmla="*/ 248310 h 226"/>
                <a:gd name="T82" fmla="*/ 380376 w 229"/>
                <a:gd name="T83" fmla="*/ 258144 h 226"/>
                <a:gd name="T84" fmla="*/ 402462 w 229"/>
                <a:gd name="T85" fmla="*/ 250769 h 226"/>
                <a:gd name="T86" fmla="*/ 395100 w 229"/>
                <a:gd name="T87" fmla="*/ 236018 h 226"/>
                <a:gd name="T88" fmla="*/ 375468 w 229"/>
                <a:gd name="T89" fmla="*/ 240935 h 226"/>
                <a:gd name="T90" fmla="*/ 515348 w 229"/>
                <a:gd name="T91" fmla="*/ 149970 h 226"/>
                <a:gd name="T92" fmla="*/ 483446 w 229"/>
                <a:gd name="T93" fmla="*/ 122926 h 226"/>
                <a:gd name="T94" fmla="*/ 480992 w 229"/>
                <a:gd name="T95" fmla="*/ 81131 h 226"/>
                <a:gd name="T96" fmla="*/ 441727 w 229"/>
                <a:gd name="T97" fmla="*/ 68838 h 226"/>
                <a:gd name="T98" fmla="*/ 427003 w 229"/>
                <a:gd name="T99" fmla="*/ 113092 h 226"/>
                <a:gd name="T100" fmla="*/ 382830 w 229"/>
                <a:gd name="T101" fmla="*/ 39336 h 226"/>
                <a:gd name="T102" fmla="*/ 341111 w 229"/>
                <a:gd name="T103" fmla="*/ 157345 h 226"/>
                <a:gd name="T104" fmla="*/ 319025 w 229"/>
                <a:gd name="T105" fmla="*/ 127843 h 226"/>
                <a:gd name="T106" fmla="*/ 287123 w 229"/>
                <a:gd name="T107" fmla="*/ 145053 h 226"/>
                <a:gd name="T108" fmla="*/ 245404 w 229"/>
                <a:gd name="T109" fmla="*/ 122926 h 226"/>
                <a:gd name="T110" fmla="*/ 238042 w 229"/>
                <a:gd name="T111" fmla="*/ 100799 h 226"/>
                <a:gd name="T112" fmla="*/ 240496 w 229"/>
                <a:gd name="T113" fmla="*/ 14751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4" name="文本框 18"/>
            <p:cNvSpPr txBox="1">
              <a:spLocks noChangeArrowheads="1"/>
            </p:cNvSpPr>
            <p:nvPr/>
          </p:nvSpPr>
          <p:spPr bwMode="auto">
            <a:xfrm>
              <a:off x="219075" y="258762"/>
              <a:ext cx="88265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输入</a:t>
              </a:r>
              <a:endParaRPr 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  <a:p>
              <a:pPr eaLnBrk="1" hangingPunct="1"/>
              <a:r>
                <a:rPr lang="zh-CN" altLang="en-US" sz="2000">
                  <a:solidFill>
                    <a:schemeClr val="bg1"/>
                  </a:solidFill>
                  <a:latin typeface="方正兰亭特黑简体" panose="02000000000000000000"/>
                  <a:ea typeface="方正兰亭黑简体" panose="02000000000000000000" pitchFamily="2" charset="-122"/>
                </a:rPr>
                <a:t>标题</a:t>
              </a:r>
              <a:endParaRPr lang="zh-CN" altLang="en-US" sz="20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8451" name="文本框 22"/>
          <p:cNvSpPr txBox="1">
            <a:spLocks noChangeArrowheads="1"/>
          </p:cNvSpPr>
          <p:nvPr/>
        </p:nvSpPr>
        <p:spPr bwMode="auto">
          <a:xfrm>
            <a:off x="715963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2" name="文本框 22"/>
          <p:cNvSpPr txBox="1">
            <a:spLocks noChangeArrowheads="1"/>
          </p:cNvSpPr>
          <p:nvPr/>
        </p:nvSpPr>
        <p:spPr bwMode="auto">
          <a:xfrm>
            <a:off x="3398838" y="40989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3" name="文本框 22"/>
          <p:cNvSpPr txBox="1">
            <a:spLocks noChangeArrowheads="1"/>
          </p:cNvSpPr>
          <p:nvPr/>
        </p:nvSpPr>
        <p:spPr bwMode="auto">
          <a:xfrm>
            <a:off x="3398838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4" name="文本框 22"/>
          <p:cNvSpPr txBox="1">
            <a:spLocks noChangeArrowheads="1"/>
          </p:cNvSpPr>
          <p:nvPr/>
        </p:nvSpPr>
        <p:spPr bwMode="auto">
          <a:xfrm>
            <a:off x="6096000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5" name="文本框 22"/>
          <p:cNvSpPr txBox="1">
            <a:spLocks noChangeArrowheads="1"/>
          </p:cNvSpPr>
          <p:nvPr/>
        </p:nvSpPr>
        <p:spPr bwMode="auto">
          <a:xfrm>
            <a:off x="8850313" y="40989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6" name="文本框 22"/>
          <p:cNvSpPr txBox="1">
            <a:spLocks noChangeArrowheads="1"/>
          </p:cNvSpPr>
          <p:nvPr/>
        </p:nvSpPr>
        <p:spPr bwMode="auto">
          <a:xfrm>
            <a:off x="8850313" y="4759325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97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6408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09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1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6398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6399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6402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6404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05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6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7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6403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400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18471" name="文本框 22"/>
          <p:cNvSpPr txBox="1">
            <a:spLocks noChangeArrowheads="1"/>
          </p:cNvSpPr>
          <p:nvPr/>
        </p:nvSpPr>
        <p:spPr bwMode="auto">
          <a:xfrm>
            <a:off x="6096000" y="4106863"/>
            <a:ext cx="268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Enter the text here,</a:t>
            </a:r>
            <a:endParaRPr lang="en-US" altLang="zh-CN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 sz="2000">
                <a:solidFill>
                  <a:schemeClr val="bg1"/>
                </a:solidFill>
              </a:rPr>
              <a:t> All the text is editable.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26865" y="6412230"/>
            <a:ext cx="64681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51" grpId="0" autoUpdateAnimBg="0"/>
      <p:bldP spid="18452" grpId="0" autoUpdateAnimBg="0"/>
      <p:bldP spid="18453" grpId="0" autoUpdateAnimBg="0"/>
      <p:bldP spid="18454" grpId="0" autoUpdateAnimBg="0"/>
      <p:bldP spid="18455" grpId="0" autoUpdateAnimBg="0"/>
      <p:bldP spid="18456" grpId="0" autoUpdateAnimBg="0"/>
      <p:bldP spid="1847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组合 128"/>
          <p:cNvPicPr>
            <a:picLocks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2609850"/>
            <a:ext cx="8286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组合 12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2609850"/>
            <a:ext cx="8223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文本框 18"/>
          <p:cNvSpPr txBox="1">
            <a:spLocks noChangeArrowheads="1"/>
          </p:cNvSpPr>
          <p:nvPr/>
        </p:nvSpPr>
        <p:spPr bwMode="auto">
          <a:xfrm>
            <a:off x="1728788" y="4144963"/>
            <a:ext cx="1863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第一季度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461" name="等腰三角形 20"/>
          <p:cNvSpPr>
            <a:spLocks noChangeArrowheads="1"/>
          </p:cNvSpPr>
          <p:nvPr/>
        </p:nvSpPr>
        <p:spPr bwMode="auto">
          <a:xfrm flipV="1">
            <a:off x="2247900" y="3830638"/>
            <a:ext cx="277813" cy="23971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462" name="文本框 23"/>
          <p:cNvSpPr txBox="1">
            <a:spLocks noChangeArrowheads="1"/>
          </p:cNvSpPr>
          <p:nvPr/>
        </p:nvSpPr>
        <p:spPr bwMode="auto">
          <a:xfrm>
            <a:off x="941388" y="4724400"/>
            <a:ext cx="3262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</a:rPr>
              <a:t>Enter the text here,</a:t>
            </a:r>
            <a:endParaRPr lang="en-US" altLang="zh-CN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zh-CN">
                <a:solidFill>
                  <a:schemeClr val="bg1"/>
                </a:solidFill>
              </a:rPr>
              <a:t> All the text is editable.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3" name="组合 60"/>
          <p:cNvGrpSpPr/>
          <p:nvPr/>
        </p:nvGrpSpPr>
        <p:grpSpPr bwMode="auto">
          <a:xfrm>
            <a:off x="1687513" y="2082800"/>
            <a:ext cx="1477962" cy="1479550"/>
            <a:chOff x="0" y="0"/>
            <a:chExt cx="1478547" cy="1478547"/>
          </a:xfrm>
        </p:grpSpPr>
        <p:sp>
          <p:nvSpPr>
            <p:cNvPr id="17454" name="椭圆 8"/>
            <p:cNvSpPr>
              <a:spLocks noChangeArrowheads="1"/>
            </p:cNvSpPr>
            <p:nvPr/>
          </p:nvSpPr>
          <p:spPr bwMode="auto">
            <a:xfrm>
              <a:off x="0" y="0"/>
              <a:ext cx="1478547" cy="147854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7455" name="组合 58"/>
            <p:cNvGrpSpPr/>
            <p:nvPr/>
          </p:nvGrpSpPr>
          <p:grpSpPr bwMode="auto">
            <a:xfrm>
              <a:off x="390443" y="322391"/>
              <a:ext cx="697660" cy="791312"/>
              <a:chOff x="0" y="0"/>
              <a:chExt cx="1052513" cy="1193800"/>
            </a:xfrm>
          </p:grpSpPr>
          <p:sp>
            <p:nvSpPr>
              <p:cNvPr id="17456" name="Freeform 16"/>
              <p:cNvSpPr/>
              <p:nvPr/>
            </p:nvSpPr>
            <p:spPr bwMode="auto">
              <a:xfrm>
                <a:off x="179388" y="122237"/>
                <a:ext cx="146050" cy="379413"/>
              </a:xfrm>
              <a:custGeom>
                <a:avLst/>
                <a:gdLst>
                  <a:gd name="T0" fmla="*/ 146050 w 92"/>
                  <a:gd name="T1" fmla="*/ 334963 h 239"/>
                  <a:gd name="T2" fmla="*/ 0 w 92"/>
                  <a:gd name="T3" fmla="*/ 379413 h 239"/>
                  <a:gd name="T4" fmla="*/ 0 w 92"/>
                  <a:gd name="T5" fmla="*/ 0 h 239"/>
                  <a:gd name="T6" fmla="*/ 146050 w 92"/>
                  <a:gd name="T7" fmla="*/ 0 h 239"/>
                  <a:gd name="T8" fmla="*/ 146050 w 92"/>
                  <a:gd name="T9" fmla="*/ 334963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7" name="Freeform 17"/>
              <p:cNvSpPr/>
              <p:nvPr/>
            </p:nvSpPr>
            <p:spPr bwMode="auto">
              <a:xfrm>
                <a:off x="179388" y="122237"/>
                <a:ext cx="146050" cy="379413"/>
              </a:xfrm>
              <a:custGeom>
                <a:avLst/>
                <a:gdLst>
                  <a:gd name="T0" fmla="*/ 146050 w 92"/>
                  <a:gd name="T1" fmla="*/ 334963 h 239"/>
                  <a:gd name="T2" fmla="*/ 0 w 92"/>
                  <a:gd name="T3" fmla="*/ 379413 h 239"/>
                  <a:gd name="T4" fmla="*/ 0 w 92"/>
                  <a:gd name="T5" fmla="*/ 0 h 239"/>
                  <a:gd name="T6" fmla="*/ 146050 w 92"/>
                  <a:gd name="T7" fmla="*/ 0 h 239"/>
                  <a:gd name="T8" fmla="*/ 146050 w 92"/>
                  <a:gd name="T9" fmla="*/ 334963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8" name="Freeform 18"/>
              <p:cNvSpPr/>
              <p:nvPr/>
            </p:nvSpPr>
            <p:spPr bwMode="auto">
              <a:xfrm>
                <a:off x="582613" y="122237"/>
                <a:ext cx="146050" cy="379413"/>
              </a:xfrm>
              <a:custGeom>
                <a:avLst/>
                <a:gdLst>
                  <a:gd name="T0" fmla="*/ 146050 w 92"/>
                  <a:gd name="T1" fmla="*/ 334963 h 239"/>
                  <a:gd name="T2" fmla="*/ 0 w 92"/>
                  <a:gd name="T3" fmla="*/ 379413 h 239"/>
                  <a:gd name="T4" fmla="*/ 0 w 92"/>
                  <a:gd name="T5" fmla="*/ 0 h 239"/>
                  <a:gd name="T6" fmla="*/ 146050 w 92"/>
                  <a:gd name="T7" fmla="*/ 0 h 239"/>
                  <a:gd name="T8" fmla="*/ 146050 w 92"/>
                  <a:gd name="T9" fmla="*/ 334963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9" name="Freeform 19"/>
              <p:cNvSpPr/>
              <p:nvPr/>
            </p:nvSpPr>
            <p:spPr bwMode="auto">
              <a:xfrm>
                <a:off x="582613" y="122237"/>
                <a:ext cx="146050" cy="379413"/>
              </a:xfrm>
              <a:custGeom>
                <a:avLst/>
                <a:gdLst>
                  <a:gd name="T0" fmla="*/ 146050 w 92"/>
                  <a:gd name="T1" fmla="*/ 334963 h 239"/>
                  <a:gd name="T2" fmla="*/ 0 w 92"/>
                  <a:gd name="T3" fmla="*/ 379413 h 239"/>
                  <a:gd name="T4" fmla="*/ 0 w 92"/>
                  <a:gd name="T5" fmla="*/ 0 h 239"/>
                  <a:gd name="T6" fmla="*/ 146050 w 92"/>
                  <a:gd name="T7" fmla="*/ 0 h 239"/>
                  <a:gd name="T8" fmla="*/ 146050 w 92"/>
                  <a:gd name="T9" fmla="*/ 334963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" h="239">
                    <a:moveTo>
                      <a:pt x="92" y="211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92" y="0"/>
                    </a:lnTo>
                    <a:lnTo>
                      <a:pt x="92" y="211"/>
                    </a:lnTo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60" name="Rectangle 20"/>
              <p:cNvSpPr>
                <a:spLocks noChangeArrowheads="1"/>
              </p:cNvSpPr>
              <p:nvPr/>
            </p:nvSpPr>
            <p:spPr bwMode="auto">
              <a:xfrm>
                <a:off x="0" y="836612"/>
                <a:ext cx="1052513" cy="357188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461" name="Freeform 21"/>
              <p:cNvSpPr/>
              <p:nvPr/>
            </p:nvSpPr>
            <p:spPr bwMode="auto">
              <a:xfrm>
                <a:off x="0" y="468312"/>
                <a:ext cx="1052513" cy="312738"/>
              </a:xfrm>
              <a:custGeom>
                <a:avLst/>
                <a:gdLst>
                  <a:gd name="T0" fmla="*/ 773113 w 663"/>
                  <a:gd name="T1" fmla="*/ 0 h 197"/>
                  <a:gd name="T2" fmla="*/ 403225 w 663"/>
                  <a:gd name="T3" fmla="*/ 155575 h 197"/>
                  <a:gd name="T4" fmla="*/ 358775 w 663"/>
                  <a:gd name="T5" fmla="*/ 0 h 197"/>
                  <a:gd name="T6" fmla="*/ 0 w 663"/>
                  <a:gd name="T7" fmla="*/ 155575 h 197"/>
                  <a:gd name="T8" fmla="*/ 0 w 663"/>
                  <a:gd name="T9" fmla="*/ 312738 h 197"/>
                  <a:gd name="T10" fmla="*/ 1052513 w 663"/>
                  <a:gd name="T11" fmla="*/ 312738 h 197"/>
                  <a:gd name="T12" fmla="*/ 1052513 w 663"/>
                  <a:gd name="T13" fmla="*/ 155575 h 197"/>
                  <a:gd name="T14" fmla="*/ 806450 w 663"/>
                  <a:gd name="T15" fmla="*/ 155575 h 197"/>
                  <a:gd name="T16" fmla="*/ 773113 w 663"/>
                  <a:gd name="T17" fmla="*/ 0 h 1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3" h="197">
                    <a:moveTo>
                      <a:pt x="487" y="0"/>
                    </a:moveTo>
                    <a:lnTo>
                      <a:pt x="254" y="98"/>
                    </a:lnTo>
                    <a:lnTo>
                      <a:pt x="226" y="0"/>
                    </a:lnTo>
                    <a:lnTo>
                      <a:pt x="0" y="98"/>
                    </a:lnTo>
                    <a:lnTo>
                      <a:pt x="0" y="197"/>
                    </a:lnTo>
                    <a:lnTo>
                      <a:pt x="663" y="197"/>
                    </a:lnTo>
                    <a:lnTo>
                      <a:pt x="663" y="98"/>
                    </a:lnTo>
                    <a:lnTo>
                      <a:pt x="508" y="98"/>
                    </a:lnTo>
                    <a:lnTo>
                      <a:pt x="487" y="0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62" name="Freeform 22"/>
              <p:cNvSpPr/>
              <p:nvPr/>
            </p:nvSpPr>
            <p:spPr bwMode="auto">
              <a:xfrm>
                <a:off x="0" y="468312"/>
                <a:ext cx="1052513" cy="312738"/>
              </a:xfrm>
              <a:custGeom>
                <a:avLst/>
                <a:gdLst>
                  <a:gd name="T0" fmla="*/ 773113 w 663"/>
                  <a:gd name="T1" fmla="*/ 0 h 197"/>
                  <a:gd name="T2" fmla="*/ 403225 w 663"/>
                  <a:gd name="T3" fmla="*/ 155575 h 197"/>
                  <a:gd name="T4" fmla="*/ 358775 w 663"/>
                  <a:gd name="T5" fmla="*/ 0 h 197"/>
                  <a:gd name="T6" fmla="*/ 0 w 663"/>
                  <a:gd name="T7" fmla="*/ 155575 h 197"/>
                  <a:gd name="T8" fmla="*/ 0 w 663"/>
                  <a:gd name="T9" fmla="*/ 312738 h 197"/>
                  <a:gd name="T10" fmla="*/ 1052513 w 663"/>
                  <a:gd name="T11" fmla="*/ 312738 h 197"/>
                  <a:gd name="T12" fmla="*/ 1052513 w 663"/>
                  <a:gd name="T13" fmla="*/ 155575 h 197"/>
                  <a:gd name="T14" fmla="*/ 806450 w 663"/>
                  <a:gd name="T15" fmla="*/ 155575 h 197"/>
                  <a:gd name="T16" fmla="*/ 773113 w 663"/>
                  <a:gd name="T17" fmla="*/ 0 h 1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3" h="197">
                    <a:moveTo>
                      <a:pt x="487" y="0"/>
                    </a:moveTo>
                    <a:lnTo>
                      <a:pt x="254" y="98"/>
                    </a:lnTo>
                    <a:lnTo>
                      <a:pt x="226" y="0"/>
                    </a:lnTo>
                    <a:lnTo>
                      <a:pt x="0" y="98"/>
                    </a:lnTo>
                    <a:lnTo>
                      <a:pt x="0" y="197"/>
                    </a:lnTo>
                    <a:lnTo>
                      <a:pt x="663" y="197"/>
                    </a:lnTo>
                    <a:lnTo>
                      <a:pt x="663" y="98"/>
                    </a:lnTo>
                    <a:lnTo>
                      <a:pt x="508" y="98"/>
                    </a:lnTo>
                    <a:lnTo>
                      <a:pt x="487" y="0"/>
                    </a:lnTo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63" name="Freeform 23"/>
              <p:cNvSpPr/>
              <p:nvPr/>
            </p:nvSpPr>
            <p:spPr bwMode="auto">
              <a:xfrm>
                <a:off x="469900" y="0"/>
                <a:ext cx="223838" cy="88900"/>
              </a:xfrm>
              <a:custGeom>
                <a:avLst/>
                <a:gdLst>
                  <a:gd name="T0" fmla="*/ 201454 w 20"/>
                  <a:gd name="T1" fmla="*/ 88900 h 8"/>
                  <a:gd name="T2" fmla="*/ 167879 w 20"/>
                  <a:gd name="T3" fmla="*/ 44450 h 8"/>
                  <a:gd name="T4" fmla="*/ 123111 w 20"/>
                  <a:gd name="T5" fmla="*/ 55563 h 8"/>
                  <a:gd name="T6" fmla="*/ 67151 w 20"/>
                  <a:gd name="T7" fmla="*/ 77788 h 8"/>
                  <a:gd name="T8" fmla="*/ 0 w 20"/>
                  <a:gd name="T9" fmla="*/ 11113 h 8"/>
                  <a:gd name="T10" fmla="*/ 22384 w 20"/>
                  <a:gd name="T11" fmla="*/ 0 h 8"/>
                  <a:gd name="T12" fmla="*/ 78343 w 20"/>
                  <a:gd name="T13" fmla="*/ 55563 h 8"/>
                  <a:gd name="T14" fmla="*/ 111919 w 20"/>
                  <a:gd name="T15" fmla="*/ 33338 h 8"/>
                  <a:gd name="T16" fmla="*/ 167879 w 20"/>
                  <a:gd name="T17" fmla="*/ 22225 h 8"/>
                  <a:gd name="T18" fmla="*/ 223838 w 20"/>
                  <a:gd name="T19" fmla="*/ 88900 h 8"/>
                  <a:gd name="T20" fmla="*/ 201454 w 20"/>
                  <a:gd name="T21" fmla="*/ 88900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">
                    <a:moveTo>
                      <a:pt x="18" y="8"/>
                    </a:moveTo>
                    <a:cubicBezTo>
                      <a:pt x="17" y="7"/>
                      <a:pt x="16" y="5"/>
                      <a:pt x="15" y="4"/>
                    </a:cubicBezTo>
                    <a:cubicBezTo>
                      <a:pt x="14" y="4"/>
                      <a:pt x="13" y="4"/>
                      <a:pt x="11" y="5"/>
                    </a:cubicBezTo>
                    <a:cubicBezTo>
                      <a:pt x="10" y="7"/>
                      <a:pt x="8" y="8"/>
                      <a:pt x="6" y="7"/>
                    </a:cubicBezTo>
                    <a:cubicBezTo>
                      <a:pt x="2" y="6"/>
                      <a:pt x="0" y="1"/>
                      <a:pt x="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1"/>
                      <a:pt x="4" y="4"/>
                      <a:pt x="7" y="5"/>
                    </a:cubicBezTo>
                    <a:cubicBezTo>
                      <a:pt x="8" y="5"/>
                      <a:pt x="9" y="4"/>
                      <a:pt x="10" y="3"/>
                    </a:cubicBezTo>
                    <a:cubicBezTo>
                      <a:pt x="12" y="2"/>
                      <a:pt x="14" y="1"/>
                      <a:pt x="15" y="2"/>
                    </a:cubicBezTo>
                    <a:cubicBezTo>
                      <a:pt x="19" y="3"/>
                      <a:pt x="20" y="7"/>
                      <a:pt x="20" y="8"/>
                    </a:cubicBez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64" name="Freeform 24"/>
              <p:cNvSpPr/>
              <p:nvPr/>
            </p:nvSpPr>
            <p:spPr bwMode="auto">
              <a:xfrm>
                <a:off x="44450" y="0"/>
                <a:ext cx="223838" cy="88900"/>
              </a:xfrm>
              <a:custGeom>
                <a:avLst/>
                <a:gdLst>
                  <a:gd name="T0" fmla="*/ 190262 w 20"/>
                  <a:gd name="T1" fmla="*/ 88900 h 8"/>
                  <a:gd name="T2" fmla="*/ 167879 w 20"/>
                  <a:gd name="T3" fmla="*/ 44450 h 8"/>
                  <a:gd name="T4" fmla="*/ 123111 w 20"/>
                  <a:gd name="T5" fmla="*/ 55563 h 8"/>
                  <a:gd name="T6" fmla="*/ 67151 w 20"/>
                  <a:gd name="T7" fmla="*/ 77788 h 8"/>
                  <a:gd name="T8" fmla="*/ 0 w 20"/>
                  <a:gd name="T9" fmla="*/ 11113 h 8"/>
                  <a:gd name="T10" fmla="*/ 22384 w 20"/>
                  <a:gd name="T11" fmla="*/ 0 h 8"/>
                  <a:gd name="T12" fmla="*/ 67151 w 20"/>
                  <a:gd name="T13" fmla="*/ 55563 h 8"/>
                  <a:gd name="T14" fmla="*/ 111919 w 20"/>
                  <a:gd name="T15" fmla="*/ 33338 h 8"/>
                  <a:gd name="T16" fmla="*/ 167879 w 20"/>
                  <a:gd name="T17" fmla="*/ 22225 h 8"/>
                  <a:gd name="T18" fmla="*/ 223838 w 20"/>
                  <a:gd name="T19" fmla="*/ 88900 h 8"/>
                  <a:gd name="T20" fmla="*/ 190262 w 20"/>
                  <a:gd name="T21" fmla="*/ 88900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">
                    <a:moveTo>
                      <a:pt x="17" y="8"/>
                    </a:moveTo>
                    <a:cubicBezTo>
                      <a:pt x="17" y="7"/>
                      <a:pt x="16" y="5"/>
                      <a:pt x="15" y="4"/>
                    </a:cubicBezTo>
                    <a:cubicBezTo>
                      <a:pt x="14" y="4"/>
                      <a:pt x="13" y="4"/>
                      <a:pt x="11" y="5"/>
                    </a:cubicBezTo>
                    <a:cubicBezTo>
                      <a:pt x="10" y="7"/>
                      <a:pt x="8" y="8"/>
                      <a:pt x="6" y="7"/>
                    </a:cubicBezTo>
                    <a:cubicBezTo>
                      <a:pt x="2" y="6"/>
                      <a:pt x="0" y="1"/>
                      <a:pt x="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4" y="4"/>
                      <a:pt x="6" y="5"/>
                    </a:cubicBezTo>
                    <a:cubicBezTo>
                      <a:pt x="8" y="5"/>
                      <a:pt x="9" y="4"/>
                      <a:pt x="10" y="3"/>
                    </a:cubicBezTo>
                    <a:cubicBezTo>
                      <a:pt x="12" y="2"/>
                      <a:pt x="14" y="1"/>
                      <a:pt x="15" y="2"/>
                    </a:cubicBezTo>
                    <a:cubicBezTo>
                      <a:pt x="19" y="3"/>
                      <a:pt x="20" y="7"/>
                      <a:pt x="20" y="8"/>
                    </a:cubicBez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9475" name="文本框 24"/>
          <p:cNvSpPr txBox="1">
            <a:spLocks noChangeArrowheads="1"/>
          </p:cNvSpPr>
          <p:nvPr/>
        </p:nvSpPr>
        <p:spPr bwMode="auto">
          <a:xfrm>
            <a:off x="4576763" y="4737100"/>
            <a:ext cx="2778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Enter the text here,</a:t>
            </a:r>
            <a:endParaRPr lang="en-US" altLang="zh-CN">
              <a:solidFill>
                <a:schemeClr val="bg1"/>
              </a:solidFill>
              <a:ea typeface="方正兰亭黑简体" panose="02000000000000000000" pitchFamily="2" charset="-122"/>
            </a:endParaRPr>
          </a:p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 All the text is editable.</a:t>
            </a:r>
            <a:endParaRPr lang="en-US" altLang="zh-CN">
              <a:solidFill>
                <a:schemeClr val="bg1"/>
              </a:solidFill>
              <a:ea typeface="方正兰亭黑简体" panose="02000000000000000000" pitchFamily="2" charset="-122"/>
            </a:endParaRPr>
          </a:p>
        </p:txBody>
      </p:sp>
      <p:sp>
        <p:nvSpPr>
          <p:cNvPr id="19476" name="等腰三角形 21"/>
          <p:cNvSpPr>
            <a:spLocks noChangeArrowheads="1"/>
          </p:cNvSpPr>
          <p:nvPr/>
        </p:nvSpPr>
        <p:spPr bwMode="auto">
          <a:xfrm flipV="1">
            <a:off x="5765800" y="3830638"/>
            <a:ext cx="279400" cy="23971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477" name="文本框 73"/>
          <p:cNvSpPr txBox="1">
            <a:spLocks noChangeArrowheads="1"/>
          </p:cNvSpPr>
          <p:nvPr/>
        </p:nvSpPr>
        <p:spPr bwMode="auto">
          <a:xfrm>
            <a:off x="5160963" y="4144963"/>
            <a:ext cx="1865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第二季度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9478" name="组合 131"/>
          <p:cNvGrpSpPr/>
          <p:nvPr/>
        </p:nvGrpSpPr>
        <p:grpSpPr bwMode="auto">
          <a:xfrm>
            <a:off x="5176838" y="2082800"/>
            <a:ext cx="1479550" cy="1479550"/>
            <a:chOff x="0" y="0"/>
            <a:chExt cx="1478547" cy="1478547"/>
          </a:xfrm>
        </p:grpSpPr>
        <p:sp>
          <p:nvSpPr>
            <p:cNvPr id="17439" name="椭圆 62"/>
            <p:cNvSpPr>
              <a:spLocks noChangeArrowheads="1"/>
            </p:cNvSpPr>
            <p:nvPr/>
          </p:nvSpPr>
          <p:spPr bwMode="auto">
            <a:xfrm>
              <a:off x="647" y="0"/>
              <a:ext cx="1478441" cy="147890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7440" name="组合 90"/>
            <p:cNvGrpSpPr/>
            <p:nvPr/>
          </p:nvGrpSpPr>
          <p:grpSpPr bwMode="auto">
            <a:xfrm>
              <a:off x="314351" y="302290"/>
              <a:ext cx="842504" cy="833718"/>
              <a:chOff x="0" y="0"/>
              <a:chExt cx="1827213" cy="1808162"/>
            </a:xfrm>
          </p:grpSpPr>
          <p:sp>
            <p:nvSpPr>
              <p:cNvPr id="17441" name="Rectangle 28"/>
              <p:cNvSpPr>
                <a:spLocks noChangeArrowheads="1"/>
              </p:cNvSpPr>
              <p:nvPr/>
            </p:nvSpPr>
            <p:spPr bwMode="auto">
              <a:xfrm>
                <a:off x="104045" y="827660"/>
                <a:ext cx="1310780" cy="27531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442" name="Rectangle 29"/>
              <p:cNvSpPr>
                <a:spLocks noChangeArrowheads="1"/>
              </p:cNvSpPr>
              <p:nvPr/>
            </p:nvSpPr>
            <p:spPr bwMode="auto">
              <a:xfrm>
                <a:off x="1449229" y="741623"/>
                <a:ext cx="275230" cy="361353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443" name="Rectangle 30"/>
              <p:cNvSpPr>
                <a:spLocks noChangeArrowheads="1"/>
              </p:cNvSpPr>
              <p:nvPr/>
            </p:nvSpPr>
            <p:spPr bwMode="auto">
              <a:xfrm>
                <a:off x="217577" y="190991"/>
                <a:ext cx="223625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444" name="Rectangle 31"/>
              <p:cNvSpPr>
                <a:spLocks noChangeArrowheads="1"/>
              </p:cNvSpPr>
              <p:nvPr/>
            </p:nvSpPr>
            <p:spPr bwMode="auto">
              <a:xfrm>
                <a:off x="1001981" y="190991"/>
                <a:ext cx="223625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445" name="Freeform 32"/>
              <p:cNvSpPr>
                <a:spLocks noEditPoints="1"/>
              </p:cNvSpPr>
              <p:nvPr/>
            </p:nvSpPr>
            <p:spPr bwMode="auto">
              <a:xfrm>
                <a:off x="104045" y="1137391"/>
                <a:ext cx="1620414" cy="516217"/>
              </a:xfrm>
              <a:custGeom>
                <a:avLst/>
                <a:gdLst>
                  <a:gd name="T0" fmla="*/ 120737 w 1020"/>
                  <a:gd name="T1" fmla="*/ 274786 h 325"/>
                  <a:gd name="T2" fmla="*/ 447997 w 1020"/>
                  <a:gd name="T3" fmla="*/ 274786 h 325"/>
                  <a:gd name="T4" fmla="*/ 447997 w 1020"/>
                  <a:gd name="T5" fmla="*/ 516217 h 325"/>
                  <a:gd name="T6" fmla="*/ 1620414 w 1020"/>
                  <a:gd name="T7" fmla="*/ 516217 h 325"/>
                  <a:gd name="T8" fmla="*/ 1620414 w 1020"/>
                  <a:gd name="T9" fmla="*/ 0 h 325"/>
                  <a:gd name="T10" fmla="*/ 0 w 1020"/>
                  <a:gd name="T11" fmla="*/ 0 h 325"/>
                  <a:gd name="T12" fmla="*/ 0 w 1020"/>
                  <a:gd name="T13" fmla="*/ 516217 h 325"/>
                  <a:gd name="T14" fmla="*/ 120737 w 1020"/>
                  <a:gd name="T15" fmla="*/ 516217 h 325"/>
                  <a:gd name="T16" fmla="*/ 120737 w 1020"/>
                  <a:gd name="T17" fmla="*/ 274786 h 325"/>
                  <a:gd name="T18" fmla="*/ 1172417 w 1020"/>
                  <a:gd name="T19" fmla="*/ 85771 h 325"/>
                  <a:gd name="T20" fmla="*/ 1517152 w 1020"/>
                  <a:gd name="T21" fmla="*/ 85771 h 325"/>
                  <a:gd name="T22" fmla="*/ 1517152 w 1020"/>
                  <a:gd name="T23" fmla="*/ 241431 h 325"/>
                  <a:gd name="T24" fmla="*/ 1172417 w 1020"/>
                  <a:gd name="T25" fmla="*/ 241431 h 325"/>
                  <a:gd name="T26" fmla="*/ 1172417 w 1020"/>
                  <a:gd name="T27" fmla="*/ 85771 h 325"/>
                  <a:gd name="T28" fmla="*/ 724420 w 1020"/>
                  <a:gd name="T29" fmla="*/ 85771 h 325"/>
                  <a:gd name="T30" fmla="*/ 1069156 w 1020"/>
                  <a:gd name="T31" fmla="*/ 85771 h 325"/>
                  <a:gd name="T32" fmla="*/ 1069156 w 1020"/>
                  <a:gd name="T33" fmla="*/ 241431 h 325"/>
                  <a:gd name="T34" fmla="*/ 724420 w 1020"/>
                  <a:gd name="T35" fmla="*/ 241431 h 325"/>
                  <a:gd name="T36" fmla="*/ 724420 w 1020"/>
                  <a:gd name="T37" fmla="*/ 85771 h 32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020" h="325">
                    <a:moveTo>
                      <a:pt x="76" y="173"/>
                    </a:moveTo>
                    <a:lnTo>
                      <a:pt x="282" y="173"/>
                    </a:lnTo>
                    <a:lnTo>
                      <a:pt x="282" y="325"/>
                    </a:lnTo>
                    <a:lnTo>
                      <a:pt x="1020" y="325"/>
                    </a:lnTo>
                    <a:lnTo>
                      <a:pt x="1020" y="0"/>
                    </a:lnTo>
                    <a:lnTo>
                      <a:pt x="0" y="0"/>
                    </a:lnTo>
                    <a:lnTo>
                      <a:pt x="0" y="325"/>
                    </a:lnTo>
                    <a:lnTo>
                      <a:pt x="76" y="325"/>
                    </a:lnTo>
                    <a:lnTo>
                      <a:pt x="76" y="173"/>
                    </a:lnTo>
                    <a:close/>
                    <a:moveTo>
                      <a:pt x="738" y="54"/>
                    </a:moveTo>
                    <a:lnTo>
                      <a:pt x="955" y="54"/>
                    </a:lnTo>
                    <a:lnTo>
                      <a:pt x="955" y="152"/>
                    </a:lnTo>
                    <a:lnTo>
                      <a:pt x="738" y="152"/>
                    </a:lnTo>
                    <a:lnTo>
                      <a:pt x="738" y="54"/>
                    </a:lnTo>
                    <a:close/>
                    <a:moveTo>
                      <a:pt x="456" y="54"/>
                    </a:moveTo>
                    <a:lnTo>
                      <a:pt x="673" y="54"/>
                    </a:lnTo>
                    <a:lnTo>
                      <a:pt x="673" y="152"/>
                    </a:lnTo>
                    <a:lnTo>
                      <a:pt x="456" y="152"/>
                    </a:lnTo>
                    <a:lnTo>
                      <a:pt x="456" y="54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6" name="Freeform 33"/>
              <p:cNvSpPr/>
              <p:nvPr/>
            </p:nvSpPr>
            <p:spPr bwMode="auto">
              <a:xfrm>
                <a:off x="829963" y="1713"/>
                <a:ext cx="344037" cy="137658"/>
              </a:xfrm>
              <a:custGeom>
                <a:avLst/>
                <a:gdLst>
                  <a:gd name="T0" fmla="*/ 103211 w 20"/>
                  <a:gd name="T1" fmla="*/ 120451 h 8"/>
                  <a:gd name="T2" fmla="*/ 206422 w 20"/>
                  <a:gd name="T3" fmla="*/ 103244 h 8"/>
                  <a:gd name="T4" fmla="*/ 258028 w 20"/>
                  <a:gd name="T5" fmla="*/ 68829 h 8"/>
                  <a:gd name="T6" fmla="*/ 309633 w 20"/>
                  <a:gd name="T7" fmla="*/ 137658 h 8"/>
                  <a:gd name="T8" fmla="*/ 344037 w 20"/>
                  <a:gd name="T9" fmla="*/ 137658 h 8"/>
                  <a:gd name="T10" fmla="*/ 275230 w 20"/>
                  <a:gd name="T11" fmla="*/ 34415 h 8"/>
                  <a:gd name="T12" fmla="*/ 172019 w 20"/>
                  <a:gd name="T13" fmla="*/ 68829 h 8"/>
                  <a:gd name="T14" fmla="*/ 120413 w 20"/>
                  <a:gd name="T15" fmla="*/ 86036 h 8"/>
                  <a:gd name="T16" fmla="*/ 34404 w 20"/>
                  <a:gd name="T17" fmla="*/ 0 h 8"/>
                  <a:gd name="T18" fmla="*/ 0 w 20"/>
                  <a:gd name="T19" fmla="*/ 17207 h 8"/>
                  <a:gd name="T20" fmla="*/ 103211 w 20"/>
                  <a:gd name="T21" fmla="*/ 120451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8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7" name="Freeform 34"/>
              <p:cNvSpPr/>
              <p:nvPr/>
            </p:nvSpPr>
            <p:spPr bwMode="auto">
              <a:xfrm>
                <a:off x="11154" y="1713"/>
                <a:ext cx="344037" cy="137658"/>
              </a:xfrm>
              <a:custGeom>
                <a:avLst/>
                <a:gdLst>
                  <a:gd name="T0" fmla="*/ 103211 w 20"/>
                  <a:gd name="T1" fmla="*/ 120451 h 8"/>
                  <a:gd name="T2" fmla="*/ 206422 w 20"/>
                  <a:gd name="T3" fmla="*/ 103244 h 8"/>
                  <a:gd name="T4" fmla="*/ 258028 w 20"/>
                  <a:gd name="T5" fmla="*/ 68829 h 8"/>
                  <a:gd name="T6" fmla="*/ 309633 w 20"/>
                  <a:gd name="T7" fmla="*/ 137658 h 8"/>
                  <a:gd name="T8" fmla="*/ 344037 w 20"/>
                  <a:gd name="T9" fmla="*/ 137658 h 8"/>
                  <a:gd name="T10" fmla="*/ 275230 w 20"/>
                  <a:gd name="T11" fmla="*/ 34415 h 8"/>
                  <a:gd name="T12" fmla="*/ 172019 w 20"/>
                  <a:gd name="T13" fmla="*/ 68829 h 8"/>
                  <a:gd name="T14" fmla="*/ 120413 w 20"/>
                  <a:gd name="T15" fmla="*/ 86036 h 8"/>
                  <a:gd name="T16" fmla="*/ 34404 w 20"/>
                  <a:gd name="T17" fmla="*/ 0 h 8"/>
                  <a:gd name="T18" fmla="*/ 0 w 20"/>
                  <a:gd name="T19" fmla="*/ 17207 h 8"/>
                  <a:gd name="T20" fmla="*/ 103211 w 20"/>
                  <a:gd name="T21" fmla="*/ 120451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7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8" name="Freeform 35"/>
              <p:cNvSpPr/>
              <p:nvPr/>
            </p:nvSpPr>
            <p:spPr bwMode="auto">
              <a:xfrm>
                <a:off x="834" y="1653608"/>
                <a:ext cx="1826836" cy="154864"/>
              </a:xfrm>
              <a:custGeom>
                <a:avLst/>
                <a:gdLst>
                  <a:gd name="T0" fmla="*/ 1723670 w 1151"/>
                  <a:gd name="T1" fmla="*/ 0 h 98"/>
                  <a:gd name="T2" fmla="*/ 1723670 w 1151"/>
                  <a:gd name="T3" fmla="*/ 52148 h 98"/>
                  <a:gd name="T4" fmla="*/ 552336 w 1151"/>
                  <a:gd name="T5" fmla="*/ 52148 h 98"/>
                  <a:gd name="T6" fmla="*/ 552336 w 1151"/>
                  <a:gd name="T7" fmla="*/ 120099 h 98"/>
                  <a:gd name="T8" fmla="*/ 225379 w 1151"/>
                  <a:gd name="T9" fmla="*/ 120099 h 98"/>
                  <a:gd name="T10" fmla="*/ 225379 w 1151"/>
                  <a:gd name="T11" fmla="*/ 52148 h 98"/>
                  <a:gd name="T12" fmla="*/ 104753 w 1151"/>
                  <a:gd name="T13" fmla="*/ 52148 h 98"/>
                  <a:gd name="T14" fmla="*/ 104753 w 1151"/>
                  <a:gd name="T15" fmla="*/ 0 h 98"/>
                  <a:gd name="T16" fmla="*/ 0 w 1151"/>
                  <a:gd name="T17" fmla="*/ 0 h 98"/>
                  <a:gd name="T18" fmla="*/ 0 w 1151"/>
                  <a:gd name="T19" fmla="*/ 154864 h 98"/>
                  <a:gd name="T20" fmla="*/ 1826836 w 1151"/>
                  <a:gd name="T21" fmla="*/ 154864 h 98"/>
                  <a:gd name="T22" fmla="*/ 1826836 w 1151"/>
                  <a:gd name="T23" fmla="*/ 0 h 98"/>
                  <a:gd name="T24" fmla="*/ 1723670 w 1151"/>
                  <a:gd name="T25" fmla="*/ 0 h 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151" h="98">
                    <a:moveTo>
                      <a:pt x="1086" y="0"/>
                    </a:moveTo>
                    <a:lnTo>
                      <a:pt x="1086" y="33"/>
                    </a:lnTo>
                    <a:lnTo>
                      <a:pt x="348" y="33"/>
                    </a:lnTo>
                    <a:lnTo>
                      <a:pt x="348" y="76"/>
                    </a:lnTo>
                    <a:lnTo>
                      <a:pt x="142" y="76"/>
                    </a:lnTo>
                    <a:lnTo>
                      <a:pt x="142" y="33"/>
                    </a:lnTo>
                    <a:lnTo>
                      <a:pt x="66" y="33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98"/>
                    </a:lnTo>
                    <a:lnTo>
                      <a:pt x="1151" y="98"/>
                    </a:lnTo>
                    <a:lnTo>
                      <a:pt x="1151" y="0"/>
                    </a:lnTo>
                    <a:lnTo>
                      <a:pt x="1086" y="0"/>
                    </a:ln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9" name="Rectangle 36"/>
              <p:cNvSpPr>
                <a:spLocks noChangeArrowheads="1"/>
              </p:cNvSpPr>
              <p:nvPr/>
            </p:nvSpPr>
            <p:spPr bwMode="auto">
              <a:xfrm>
                <a:off x="227899" y="1653608"/>
                <a:ext cx="326834" cy="51621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450" name="Rectangle 30"/>
              <p:cNvSpPr>
                <a:spLocks noChangeArrowheads="1"/>
              </p:cNvSpPr>
              <p:nvPr/>
            </p:nvSpPr>
            <p:spPr bwMode="auto">
              <a:xfrm>
                <a:off x="623540" y="190991"/>
                <a:ext cx="223625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451" name="Freeform 34"/>
              <p:cNvSpPr/>
              <p:nvPr/>
            </p:nvSpPr>
            <p:spPr bwMode="auto">
              <a:xfrm>
                <a:off x="417118" y="1713"/>
                <a:ext cx="344037" cy="137658"/>
              </a:xfrm>
              <a:custGeom>
                <a:avLst/>
                <a:gdLst>
                  <a:gd name="T0" fmla="*/ 103211 w 20"/>
                  <a:gd name="T1" fmla="*/ 120451 h 8"/>
                  <a:gd name="T2" fmla="*/ 206422 w 20"/>
                  <a:gd name="T3" fmla="*/ 103244 h 8"/>
                  <a:gd name="T4" fmla="*/ 258028 w 20"/>
                  <a:gd name="T5" fmla="*/ 68829 h 8"/>
                  <a:gd name="T6" fmla="*/ 309633 w 20"/>
                  <a:gd name="T7" fmla="*/ 137658 h 8"/>
                  <a:gd name="T8" fmla="*/ 344037 w 20"/>
                  <a:gd name="T9" fmla="*/ 137658 h 8"/>
                  <a:gd name="T10" fmla="*/ 275230 w 20"/>
                  <a:gd name="T11" fmla="*/ 34415 h 8"/>
                  <a:gd name="T12" fmla="*/ 172019 w 20"/>
                  <a:gd name="T13" fmla="*/ 68829 h 8"/>
                  <a:gd name="T14" fmla="*/ 120413 w 20"/>
                  <a:gd name="T15" fmla="*/ 86036 h 8"/>
                  <a:gd name="T16" fmla="*/ 34404 w 20"/>
                  <a:gd name="T17" fmla="*/ 0 h 8"/>
                  <a:gd name="T18" fmla="*/ 0 w 20"/>
                  <a:gd name="T19" fmla="*/ 17207 h 8"/>
                  <a:gd name="T20" fmla="*/ 103211 w 20"/>
                  <a:gd name="T21" fmla="*/ 120451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7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2" name="Rectangle 31"/>
              <p:cNvSpPr>
                <a:spLocks noChangeArrowheads="1"/>
              </p:cNvSpPr>
              <p:nvPr/>
            </p:nvSpPr>
            <p:spPr bwMode="auto">
              <a:xfrm>
                <a:off x="1480194" y="190991"/>
                <a:ext cx="223623" cy="585046"/>
              </a:xfrm>
              <a:prstGeom prst="rect">
                <a:avLst/>
              </a:pr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453" name="Freeform 33"/>
              <p:cNvSpPr/>
              <p:nvPr/>
            </p:nvSpPr>
            <p:spPr bwMode="auto">
              <a:xfrm>
                <a:off x="1308175" y="1713"/>
                <a:ext cx="344037" cy="137658"/>
              </a:xfrm>
              <a:custGeom>
                <a:avLst/>
                <a:gdLst>
                  <a:gd name="T0" fmla="*/ 103211 w 20"/>
                  <a:gd name="T1" fmla="*/ 120451 h 8"/>
                  <a:gd name="T2" fmla="*/ 206422 w 20"/>
                  <a:gd name="T3" fmla="*/ 103244 h 8"/>
                  <a:gd name="T4" fmla="*/ 258028 w 20"/>
                  <a:gd name="T5" fmla="*/ 68829 h 8"/>
                  <a:gd name="T6" fmla="*/ 309633 w 20"/>
                  <a:gd name="T7" fmla="*/ 137658 h 8"/>
                  <a:gd name="T8" fmla="*/ 344037 w 20"/>
                  <a:gd name="T9" fmla="*/ 137658 h 8"/>
                  <a:gd name="T10" fmla="*/ 275230 w 20"/>
                  <a:gd name="T11" fmla="*/ 34415 h 8"/>
                  <a:gd name="T12" fmla="*/ 172019 w 20"/>
                  <a:gd name="T13" fmla="*/ 68829 h 8"/>
                  <a:gd name="T14" fmla="*/ 120413 w 20"/>
                  <a:gd name="T15" fmla="*/ 86036 h 8"/>
                  <a:gd name="T16" fmla="*/ 34404 w 20"/>
                  <a:gd name="T17" fmla="*/ 0 h 8"/>
                  <a:gd name="T18" fmla="*/ 0 w 20"/>
                  <a:gd name="T19" fmla="*/ 17207 h 8"/>
                  <a:gd name="T20" fmla="*/ 103211 w 20"/>
                  <a:gd name="T21" fmla="*/ 120451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">
                    <a:moveTo>
                      <a:pt x="6" y="7"/>
                    </a:moveTo>
                    <a:cubicBezTo>
                      <a:pt x="8" y="8"/>
                      <a:pt x="10" y="7"/>
                      <a:pt x="12" y="6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6" y="5"/>
                      <a:pt x="18" y="7"/>
                      <a:pt x="18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19" y="3"/>
                      <a:pt x="16" y="2"/>
                    </a:cubicBezTo>
                    <a:cubicBezTo>
                      <a:pt x="14" y="1"/>
                      <a:pt x="12" y="2"/>
                      <a:pt x="10" y="4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5" y="4"/>
                      <a:pt x="3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6"/>
                      <a:pt x="6" y="7"/>
                    </a:cubicBezTo>
                    <a:close/>
                  </a:path>
                </a:pathLst>
              </a:custGeom>
              <a:solidFill>
                <a:srgbClr val="FBF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9494" name="文本框 24"/>
          <p:cNvSpPr txBox="1">
            <a:spLocks noChangeArrowheads="1"/>
          </p:cNvSpPr>
          <p:nvPr/>
        </p:nvSpPr>
        <p:spPr bwMode="auto">
          <a:xfrm>
            <a:off x="8324850" y="4737100"/>
            <a:ext cx="2778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Enter the text here,</a:t>
            </a:r>
            <a:endParaRPr lang="en-US" altLang="zh-CN">
              <a:solidFill>
                <a:schemeClr val="bg1"/>
              </a:solidFill>
              <a:ea typeface="方正兰亭黑简体" panose="02000000000000000000" pitchFamily="2" charset="-122"/>
            </a:endParaRPr>
          </a:p>
          <a:p>
            <a:pPr algn="ctr" eaLnBrk="1" hangingPunct="1"/>
            <a:r>
              <a:rPr lang="en-US" altLang="zh-CN">
                <a:solidFill>
                  <a:schemeClr val="bg1"/>
                </a:solidFill>
                <a:ea typeface="方正兰亭黑简体" panose="02000000000000000000" pitchFamily="2" charset="-122"/>
              </a:rPr>
              <a:t> All the text is editable.</a:t>
            </a:r>
            <a:endParaRPr lang="en-US" altLang="zh-CN">
              <a:solidFill>
                <a:schemeClr val="bg1"/>
              </a:solidFill>
              <a:ea typeface="方正兰亭黑简体" panose="02000000000000000000" pitchFamily="2" charset="-122"/>
            </a:endParaRPr>
          </a:p>
        </p:txBody>
      </p:sp>
      <p:sp>
        <p:nvSpPr>
          <p:cNvPr id="19495" name="等腰三角形 22"/>
          <p:cNvSpPr>
            <a:spLocks noChangeArrowheads="1"/>
          </p:cNvSpPr>
          <p:nvPr/>
        </p:nvSpPr>
        <p:spPr bwMode="auto">
          <a:xfrm flipV="1">
            <a:off x="9510713" y="3830638"/>
            <a:ext cx="279400" cy="23971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496" name="椭圆 92"/>
          <p:cNvSpPr>
            <a:spLocks noChangeArrowheads="1"/>
          </p:cNvSpPr>
          <p:nvPr/>
        </p:nvSpPr>
        <p:spPr bwMode="auto">
          <a:xfrm>
            <a:off x="8883650" y="2082800"/>
            <a:ext cx="1479550" cy="147796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19497" name="Group 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650" y="2262188"/>
            <a:ext cx="1023938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98" name="文本框 102"/>
          <p:cNvSpPr txBox="1">
            <a:spLocks noChangeArrowheads="1"/>
          </p:cNvSpPr>
          <p:nvPr/>
        </p:nvSpPr>
        <p:spPr bwMode="auto">
          <a:xfrm>
            <a:off x="8956675" y="4144963"/>
            <a:ext cx="1863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第三季度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7425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7435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36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7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8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7426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427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7429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7431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432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3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4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7430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428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/>
      <p:bldP spid="19461" grpId="0" animBg="1" autoUpdateAnimBg="0"/>
      <p:bldP spid="19462" grpId="0" autoUpdateAnimBg="0"/>
      <p:bldP spid="19475" grpId="0" autoUpdateAnimBg="0"/>
      <p:bldP spid="19476" grpId="0" animBg="1" autoUpdateAnimBg="0"/>
      <p:bldP spid="19477" grpId="0" autoUpdateAnimBg="0"/>
      <p:bldP spid="19494" grpId="0" autoUpdateAnimBg="0"/>
      <p:bldP spid="19495" grpId="0" animBg="1" autoUpdateAnimBg="0"/>
      <p:bldP spid="19496" grpId="0" animBg="1" autoUpdateAnimBg="0"/>
      <p:bldP spid="1949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6"/>
          <p:cNvSpPr txBox="1">
            <a:spLocks noChangeArrowheads="1"/>
          </p:cNvSpPr>
          <p:nvPr/>
        </p:nvSpPr>
        <p:spPr bwMode="auto">
          <a:xfrm>
            <a:off x="2038350" y="2760663"/>
            <a:ext cx="90614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FBF7EC"/>
                </a:solidFill>
                <a:latin typeface="Calibri Light" panose="020F0302020204030204" pitchFamily="34" charset="0"/>
                <a:ea typeface="微软雅黑" panose="020B0503020204020204" pitchFamily="34" charset="-122"/>
              </a:rPr>
              <a:t>We believe we can be better.</a:t>
            </a:r>
            <a:endParaRPr lang="zh-CN" altLang="en-US" sz="5400">
              <a:solidFill>
                <a:srgbClr val="FBF7EC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483" name="矩形 17"/>
          <p:cNvSpPr>
            <a:spLocks noChangeArrowheads="1"/>
          </p:cNvSpPr>
          <p:nvPr/>
        </p:nvSpPr>
        <p:spPr bwMode="auto">
          <a:xfrm>
            <a:off x="0" y="1500188"/>
            <a:ext cx="12192000" cy="73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矩形 18"/>
          <p:cNvSpPr>
            <a:spLocks noChangeArrowheads="1"/>
          </p:cNvSpPr>
          <p:nvPr/>
        </p:nvSpPr>
        <p:spPr bwMode="auto">
          <a:xfrm>
            <a:off x="0" y="4870450"/>
            <a:ext cx="12192000" cy="73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7" name="Freeform 123"/>
          <p:cNvSpPr/>
          <p:nvPr/>
        </p:nvSpPr>
        <p:spPr bwMode="auto">
          <a:xfrm rot="997413">
            <a:off x="9210675" y="422275"/>
            <a:ext cx="2478088" cy="2301875"/>
          </a:xfrm>
          <a:custGeom>
            <a:avLst/>
            <a:gdLst>
              <a:gd name="T0" fmla="*/ 815806 w 404"/>
              <a:gd name="T1" fmla="*/ 294640 h 375"/>
              <a:gd name="T2" fmla="*/ 766735 w 404"/>
              <a:gd name="T3" fmla="*/ 208703 h 375"/>
              <a:gd name="T4" fmla="*/ 705396 w 404"/>
              <a:gd name="T5" fmla="*/ 245533 h 375"/>
              <a:gd name="T6" fmla="*/ 748334 w 404"/>
              <a:gd name="T7" fmla="*/ 331470 h 375"/>
              <a:gd name="T8" fmla="*/ 368033 w 404"/>
              <a:gd name="T9" fmla="*/ 380577 h 375"/>
              <a:gd name="T10" fmla="*/ 864877 w 404"/>
              <a:gd name="T11" fmla="*/ 773430 h 375"/>
              <a:gd name="T12" fmla="*/ 717664 w 404"/>
              <a:gd name="T13" fmla="*/ 791845 h 375"/>
              <a:gd name="T14" fmla="*/ 723798 w 404"/>
              <a:gd name="T15" fmla="*/ 933027 h 375"/>
              <a:gd name="T16" fmla="*/ 1104099 w 404"/>
              <a:gd name="T17" fmla="*/ 1111038 h 375"/>
              <a:gd name="T18" fmla="*/ 153347 w 404"/>
              <a:gd name="T19" fmla="*/ 779568 h 375"/>
              <a:gd name="T20" fmla="*/ 134945 w 404"/>
              <a:gd name="T21" fmla="*/ 945303 h 375"/>
              <a:gd name="T22" fmla="*/ 30669 w 404"/>
              <a:gd name="T23" fmla="*/ 1086485 h 375"/>
              <a:gd name="T24" fmla="*/ 104276 w 404"/>
              <a:gd name="T25" fmla="*/ 1289050 h 375"/>
              <a:gd name="T26" fmla="*/ 453907 w 404"/>
              <a:gd name="T27" fmla="*/ 1166283 h 375"/>
              <a:gd name="T28" fmla="*/ 552049 w 404"/>
              <a:gd name="T29" fmla="*/ 1172422 h 375"/>
              <a:gd name="T30" fmla="*/ 680861 w 404"/>
              <a:gd name="T31" fmla="*/ 1307465 h 375"/>
              <a:gd name="T32" fmla="*/ 680861 w 404"/>
              <a:gd name="T33" fmla="*/ 1491615 h 375"/>
              <a:gd name="T34" fmla="*/ 828074 w 404"/>
              <a:gd name="T35" fmla="*/ 1528445 h 375"/>
              <a:gd name="T36" fmla="*/ 355765 w 404"/>
              <a:gd name="T37" fmla="*/ 1835362 h 375"/>
              <a:gd name="T38" fmla="*/ 717664 w 404"/>
              <a:gd name="T39" fmla="*/ 1939713 h 375"/>
              <a:gd name="T40" fmla="*/ 545915 w 404"/>
              <a:gd name="T41" fmla="*/ 2056342 h 375"/>
              <a:gd name="T42" fmla="*/ 637924 w 404"/>
              <a:gd name="T43" fmla="*/ 2197523 h 375"/>
              <a:gd name="T44" fmla="*/ 815806 w 404"/>
              <a:gd name="T45" fmla="*/ 2160693 h 375"/>
              <a:gd name="T46" fmla="*/ 993689 w 404"/>
              <a:gd name="T47" fmla="*/ 2295737 h 375"/>
              <a:gd name="T48" fmla="*/ 1189973 w 404"/>
              <a:gd name="T49" fmla="*/ 1589828 h 375"/>
              <a:gd name="T50" fmla="*/ 1189973 w 404"/>
              <a:gd name="T51" fmla="*/ 1681903 h 375"/>
              <a:gd name="T52" fmla="*/ 1263580 w 404"/>
              <a:gd name="T53" fmla="*/ 1675765 h 375"/>
              <a:gd name="T54" fmla="*/ 1263580 w 404"/>
              <a:gd name="T55" fmla="*/ 1589828 h 375"/>
              <a:gd name="T56" fmla="*/ 1423060 w 404"/>
              <a:gd name="T57" fmla="*/ 2301875 h 375"/>
              <a:gd name="T58" fmla="*/ 1607077 w 404"/>
              <a:gd name="T59" fmla="*/ 2185247 h 375"/>
              <a:gd name="T60" fmla="*/ 1784959 w 404"/>
              <a:gd name="T61" fmla="*/ 2228215 h 375"/>
              <a:gd name="T62" fmla="*/ 1883102 w 404"/>
              <a:gd name="T63" fmla="*/ 2093172 h 375"/>
              <a:gd name="T64" fmla="*/ 1717487 w 404"/>
              <a:gd name="T65" fmla="*/ 1964267 h 375"/>
              <a:gd name="T66" fmla="*/ 2085520 w 404"/>
              <a:gd name="T67" fmla="*/ 1884468 h 375"/>
              <a:gd name="T68" fmla="*/ 1643880 w 404"/>
              <a:gd name="T69" fmla="*/ 1559137 h 375"/>
              <a:gd name="T70" fmla="*/ 1778826 w 404"/>
              <a:gd name="T71" fmla="*/ 1522307 h 375"/>
              <a:gd name="T72" fmla="*/ 1772692 w 404"/>
              <a:gd name="T73" fmla="*/ 1319742 h 375"/>
              <a:gd name="T74" fmla="*/ 1919905 w 404"/>
              <a:gd name="T75" fmla="*/ 1203113 h 375"/>
              <a:gd name="T76" fmla="*/ 2024181 w 404"/>
              <a:gd name="T77" fmla="*/ 1209252 h 375"/>
              <a:gd name="T78" fmla="*/ 2367678 w 404"/>
              <a:gd name="T79" fmla="*/ 1350433 h 375"/>
              <a:gd name="T80" fmla="*/ 2478088 w 404"/>
              <a:gd name="T81" fmla="*/ 1184698 h 375"/>
              <a:gd name="T82" fmla="*/ 2349276 w 404"/>
              <a:gd name="T83" fmla="*/ 1000548 h 375"/>
              <a:gd name="T84" fmla="*/ 2343143 w 404"/>
              <a:gd name="T85" fmla="*/ 834813 h 375"/>
              <a:gd name="T86" fmla="*/ 1373989 w 404"/>
              <a:gd name="T87" fmla="*/ 1117177 h 375"/>
              <a:gd name="T88" fmla="*/ 1778826 w 404"/>
              <a:gd name="T89" fmla="*/ 951442 h 375"/>
              <a:gd name="T90" fmla="*/ 1778826 w 404"/>
              <a:gd name="T91" fmla="*/ 816398 h 375"/>
              <a:gd name="T92" fmla="*/ 1613211 w 404"/>
              <a:gd name="T93" fmla="*/ 804122 h 375"/>
              <a:gd name="T94" fmla="*/ 2146858 w 404"/>
              <a:gd name="T95" fmla="*/ 423545 h 375"/>
              <a:gd name="T96" fmla="*/ 1766558 w 404"/>
              <a:gd name="T97" fmla="*/ 362162 h 375"/>
              <a:gd name="T98" fmla="*/ 1815629 w 404"/>
              <a:gd name="T99" fmla="*/ 276225 h 375"/>
              <a:gd name="T100" fmla="*/ 1754290 w 404"/>
              <a:gd name="T101" fmla="*/ 239395 h 375"/>
              <a:gd name="T102" fmla="*/ 1705219 w 404"/>
              <a:gd name="T103" fmla="*/ 319193 h 375"/>
              <a:gd name="T104" fmla="*/ 1472131 w 404"/>
              <a:gd name="T105" fmla="*/ 12277 h 375"/>
              <a:gd name="T106" fmla="*/ 1380123 w 404"/>
              <a:gd name="T107" fmla="*/ 644525 h 375"/>
              <a:gd name="T108" fmla="*/ 1288115 w 404"/>
              <a:gd name="T109" fmla="*/ 515620 h 375"/>
              <a:gd name="T110" fmla="*/ 1171571 w 404"/>
              <a:gd name="T111" fmla="*/ 595418 h 375"/>
              <a:gd name="T112" fmla="*/ 1208375 w 404"/>
              <a:gd name="T113" fmla="*/ 1018963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animBg="1" autoUpdateAnimBg="0"/>
      <p:bldP spid="20484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91"/>
          <p:cNvSpPr txBox="1">
            <a:spLocks noChangeArrowheads="1"/>
          </p:cNvSpPr>
          <p:nvPr/>
        </p:nvSpPr>
        <p:spPr bwMode="auto">
          <a:xfrm>
            <a:off x="9267825" y="6003925"/>
            <a:ext cx="6665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亮亮图文旗舰店</a:t>
            </a:r>
            <a:endParaRPr lang="zh-CN" altLang="zh-CN" sz="24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21507" name="组合 192"/>
          <p:cNvGrpSpPr/>
          <p:nvPr/>
        </p:nvGrpSpPr>
        <p:grpSpPr bwMode="auto">
          <a:xfrm>
            <a:off x="8650288" y="6026150"/>
            <a:ext cx="617537" cy="433388"/>
            <a:chOff x="0" y="0"/>
            <a:chExt cx="704088" cy="493776"/>
          </a:xfrm>
        </p:grpSpPr>
        <p:sp>
          <p:nvSpPr>
            <p:cNvPr id="19464" name="等腰三角形 193"/>
            <p:cNvSpPr>
              <a:spLocks noChangeArrowheads="1"/>
            </p:cNvSpPr>
            <p:nvPr/>
          </p:nvSpPr>
          <p:spPr bwMode="auto">
            <a:xfrm rot="5400000">
              <a:off x="228600" y="18288"/>
              <a:ext cx="493776" cy="457200"/>
            </a:xfrm>
            <a:prstGeom prst="triangle">
              <a:avLst>
                <a:gd name="adj" fmla="val 50000"/>
              </a:avLst>
            </a:prstGeom>
            <a:noFill/>
            <a:ln w="1587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9465" name="等腰三角形 194"/>
            <p:cNvSpPr>
              <a:spLocks noChangeArrowheads="1"/>
            </p:cNvSpPr>
            <p:nvPr/>
          </p:nvSpPr>
          <p:spPr bwMode="auto">
            <a:xfrm rot="5400000">
              <a:off x="-18288" y="18288"/>
              <a:ext cx="493776" cy="4572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1510" name="文本框 196"/>
          <p:cNvSpPr txBox="1">
            <a:spLocks noChangeArrowheads="1"/>
          </p:cNvSpPr>
          <p:nvPr/>
        </p:nvSpPr>
        <p:spPr bwMode="auto">
          <a:xfrm>
            <a:off x="3811588" y="2663825"/>
            <a:ext cx="5908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rPr>
              <a:t>Thanks</a:t>
            </a:r>
            <a:r>
              <a:rPr lang="zh-CN" altLang="en-US" sz="96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rPr>
              <a:t>！</a:t>
            </a:r>
            <a:endParaRPr lang="zh-CN" altLang="en-US" sz="9600" b="1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</a:endParaRPr>
          </a:p>
        </p:txBody>
      </p:sp>
      <p:sp>
        <p:nvSpPr>
          <p:cNvPr id="19461" name="Freeform 123"/>
          <p:cNvSpPr/>
          <p:nvPr/>
        </p:nvSpPr>
        <p:spPr bwMode="auto">
          <a:xfrm rot="-152018">
            <a:off x="7586663" y="-1719263"/>
            <a:ext cx="3641725" cy="3381376"/>
          </a:xfrm>
          <a:custGeom>
            <a:avLst/>
            <a:gdLst>
              <a:gd name="T0" fmla="*/ 1198885 w 404"/>
              <a:gd name="T1" fmla="*/ 432816 h 375"/>
              <a:gd name="T2" fmla="*/ 1126771 w 404"/>
              <a:gd name="T3" fmla="*/ 306578 h 375"/>
              <a:gd name="T4" fmla="*/ 1036630 w 404"/>
              <a:gd name="T5" fmla="*/ 360680 h 375"/>
              <a:gd name="T6" fmla="*/ 1099729 w 404"/>
              <a:gd name="T7" fmla="*/ 486918 h 375"/>
              <a:gd name="T8" fmla="*/ 540850 w 404"/>
              <a:gd name="T9" fmla="*/ 559054 h 375"/>
              <a:gd name="T10" fmla="*/ 1270998 w 404"/>
              <a:gd name="T11" fmla="*/ 1136142 h 375"/>
              <a:gd name="T12" fmla="*/ 1054658 w 404"/>
              <a:gd name="T13" fmla="*/ 1163193 h 375"/>
              <a:gd name="T14" fmla="*/ 1063672 w 404"/>
              <a:gd name="T15" fmla="*/ 1370584 h 375"/>
              <a:gd name="T16" fmla="*/ 1622551 w 404"/>
              <a:gd name="T17" fmla="*/ 1632077 h 375"/>
              <a:gd name="T18" fmla="*/ 225354 w 404"/>
              <a:gd name="T19" fmla="*/ 1145159 h 375"/>
              <a:gd name="T20" fmla="*/ 198312 w 404"/>
              <a:gd name="T21" fmla="*/ 1388618 h 375"/>
              <a:gd name="T22" fmla="*/ 45071 w 404"/>
              <a:gd name="T23" fmla="*/ 1596009 h 375"/>
              <a:gd name="T24" fmla="*/ 153241 w 404"/>
              <a:gd name="T25" fmla="*/ 1893571 h 375"/>
              <a:gd name="T26" fmla="*/ 667049 w 404"/>
              <a:gd name="T27" fmla="*/ 1713231 h 375"/>
              <a:gd name="T28" fmla="*/ 811275 w 404"/>
              <a:gd name="T29" fmla="*/ 1722248 h 375"/>
              <a:gd name="T30" fmla="*/ 1000573 w 404"/>
              <a:gd name="T31" fmla="*/ 1920622 h 375"/>
              <a:gd name="T32" fmla="*/ 1000573 w 404"/>
              <a:gd name="T33" fmla="*/ 2191132 h 375"/>
              <a:gd name="T34" fmla="*/ 1216913 w 404"/>
              <a:gd name="T35" fmla="*/ 2245234 h 375"/>
              <a:gd name="T36" fmla="*/ 522822 w 404"/>
              <a:gd name="T37" fmla="*/ 2696084 h 375"/>
              <a:gd name="T38" fmla="*/ 1054658 w 404"/>
              <a:gd name="T39" fmla="*/ 2849373 h 375"/>
              <a:gd name="T40" fmla="*/ 802261 w 404"/>
              <a:gd name="T41" fmla="*/ 3020696 h 375"/>
              <a:gd name="T42" fmla="*/ 937474 w 404"/>
              <a:gd name="T43" fmla="*/ 3228087 h 375"/>
              <a:gd name="T44" fmla="*/ 1198885 w 404"/>
              <a:gd name="T45" fmla="*/ 3173985 h 375"/>
              <a:gd name="T46" fmla="*/ 1460296 w 404"/>
              <a:gd name="T47" fmla="*/ 3372359 h 375"/>
              <a:gd name="T48" fmla="*/ 1748749 w 404"/>
              <a:gd name="T49" fmla="*/ 2335404 h 375"/>
              <a:gd name="T50" fmla="*/ 1748749 w 404"/>
              <a:gd name="T51" fmla="*/ 2470659 h 375"/>
              <a:gd name="T52" fmla="*/ 1856919 w 404"/>
              <a:gd name="T53" fmla="*/ 2461642 h 375"/>
              <a:gd name="T54" fmla="*/ 1856919 w 404"/>
              <a:gd name="T55" fmla="*/ 2335404 h 375"/>
              <a:gd name="T56" fmla="*/ 2091288 w 404"/>
              <a:gd name="T57" fmla="*/ 3381376 h 375"/>
              <a:gd name="T58" fmla="*/ 2361713 w 404"/>
              <a:gd name="T59" fmla="*/ 3210053 h 375"/>
              <a:gd name="T60" fmla="*/ 2623124 w 404"/>
              <a:gd name="T61" fmla="*/ 3273172 h 375"/>
              <a:gd name="T62" fmla="*/ 2767350 w 404"/>
              <a:gd name="T63" fmla="*/ 3074798 h 375"/>
              <a:gd name="T64" fmla="*/ 2523968 w 404"/>
              <a:gd name="T65" fmla="*/ 2885441 h 375"/>
              <a:gd name="T66" fmla="*/ 3064818 w 404"/>
              <a:gd name="T67" fmla="*/ 2768220 h 375"/>
              <a:gd name="T68" fmla="*/ 2415798 w 404"/>
              <a:gd name="T69" fmla="*/ 2290319 h 375"/>
              <a:gd name="T70" fmla="*/ 2614110 w 404"/>
              <a:gd name="T71" fmla="*/ 2236217 h 375"/>
              <a:gd name="T72" fmla="*/ 2605095 w 404"/>
              <a:gd name="T73" fmla="*/ 1938656 h 375"/>
              <a:gd name="T74" fmla="*/ 2821435 w 404"/>
              <a:gd name="T75" fmla="*/ 1767333 h 375"/>
              <a:gd name="T76" fmla="*/ 2974676 w 404"/>
              <a:gd name="T77" fmla="*/ 1776350 h 375"/>
              <a:gd name="T78" fmla="*/ 3479470 w 404"/>
              <a:gd name="T79" fmla="*/ 1983741 h 375"/>
              <a:gd name="T80" fmla="*/ 3641725 w 404"/>
              <a:gd name="T81" fmla="*/ 1740282 h 375"/>
              <a:gd name="T82" fmla="*/ 3452427 w 404"/>
              <a:gd name="T83" fmla="*/ 1469771 h 375"/>
              <a:gd name="T84" fmla="*/ 3443413 w 404"/>
              <a:gd name="T85" fmla="*/ 1226312 h 375"/>
              <a:gd name="T86" fmla="*/ 2019174 w 404"/>
              <a:gd name="T87" fmla="*/ 1641094 h 375"/>
              <a:gd name="T88" fmla="*/ 2614110 w 404"/>
              <a:gd name="T89" fmla="*/ 1397635 h 375"/>
              <a:gd name="T90" fmla="*/ 2614110 w 404"/>
              <a:gd name="T91" fmla="*/ 1199261 h 375"/>
              <a:gd name="T92" fmla="*/ 2370727 w 404"/>
              <a:gd name="T93" fmla="*/ 1181227 h 375"/>
              <a:gd name="T94" fmla="*/ 3154960 w 404"/>
              <a:gd name="T95" fmla="*/ 622173 h 375"/>
              <a:gd name="T96" fmla="*/ 2596081 w 404"/>
              <a:gd name="T97" fmla="*/ 532003 h 375"/>
              <a:gd name="T98" fmla="*/ 2668195 w 404"/>
              <a:gd name="T99" fmla="*/ 405765 h 375"/>
              <a:gd name="T100" fmla="*/ 2578053 w 404"/>
              <a:gd name="T101" fmla="*/ 351663 h 375"/>
              <a:gd name="T102" fmla="*/ 2505939 w 404"/>
              <a:gd name="T103" fmla="*/ 468884 h 375"/>
              <a:gd name="T104" fmla="*/ 2163401 w 404"/>
              <a:gd name="T105" fmla="*/ 18034 h 375"/>
              <a:gd name="T106" fmla="*/ 2028188 w 404"/>
              <a:gd name="T107" fmla="*/ 946785 h 375"/>
              <a:gd name="T108" fmla="*/ 1892976 w 404"/>
              <a:gd name="T109" fmla="*/ 757428 h 375"/>
              <a:gd name="T110" fmla="*/ 1721707 w 404"/>
              <a:gd name="T111" fmla="*/ 874649 h 375"/>
              <a:gd name="T112" fmla="*/ 1775792 w 404"/>
              <a:gd name="T113" fmla="*/ 1496822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2" name="半闭框 198"/>
          <p:cNvSpPr>
            <a:spLocks noChangeArrowheads="1"/>
          </p:cNvSpPr>
          <p:nvPr/>
        </p:nvSpPr>
        <p:spPr bwMode="auto">
          <a:xfrm>
            <a:off x="758825" y="1817688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21513" name="半闭框 199"/>
          <p:cNvSpPr>
            <a:spLocks noChangeArrowheads="1"/>
          </p:cNvSpPr>
          <p:nvPr/>
        </p:nvSpPr>
        <p:spPr bwMode="auto">
          <a:xfrm rot="16200000" flipV="1">
            <a:off x="9720263" y="4092575"/>
            <a:ext cx="1390650" cy="1390650"/>
          </a:xfrm>
          <a:custGeom>
            <a:avLst/>
            <a:gdLst>
              <a:gd name="T0" fmla="*/ 0 w 1390650"/>
              <a:gd name="T1" fmla="*/ 0 h 1390650"/>
              <a:gd name="T2" fmla="*/ 1390650 w 1390650"/>
              <a:gd name="T3" fmla="*/ 0 h 1390650"/>
              <a:gd name="T4" fmla="*/ 1333119 w 1390650"/>
              <a:gd name="T5" fmla="*/ 57531 h 1390650"/>
              <a:gd name="T6" fmla="*/ 50689 w 1390650"/>
              <a:gd name="T7" fmla="*/ 57531 h 1390650"/>
              <a:gd name="T8" fmla="*/ 50689 w 1390650"/>
              <a:gd name="T9" fmla="*/ 1339961 h 1390650"/>
              <a:gd name="T10" fmla="*/ 0 w 1390650"/>
              <a:gd name="T11" fmla="*/ 1390650 h 1390650"/>
              <a:gd name="T12" fmla="*/ 0 w 1390650"/>
              <a:gd name="T13" fmla="*/ 0 h 1390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90650"/>
              <a:gd name="T22" fmla="*/ 0 h 1390650"/>
              <a:gd name="T23" fmla="*/ 1390650 w 1390650"/>
              <a:gd name="T24" fmla="*/ 1390650 h 1390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90650" h="1390650">
                <a:moveTo>
                  <a:pt x="0" y="0"/>
                </a:moveTo>
                <a:lnTo>
                  <a:pt x="1390650" y="0"/>
                </a:lnTo>
                <a:lnTo>
                  <a:pt x="1333119" y="57531"/>
                </a:lnTo>
                <a:lnTo>
                  <a:pt x="50689" y="57531"/>
                </a:lnTo>
                <a:lnTo>
                  <a:pt x="50689" y="1339961"/>
                </a:lnTo>
                <a:lnTo>
                  <a:pt x="0" y="139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10" grpId="0" autoUpdateAnimBg="0"/>
      <p:bldP spid="21512" grpId="0" animBg="1" autoUpdateAnimBg="0"/>
      <p:bldP spid="2151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5"/>
          <p:cNvSpPr txBox="1">
            <a:spLocks noChangeArrowheads="1"/>
          </p:cNvSpPr>
          <p:nvPr/>
        </p:nvSpPr>
        <p:spPr bwMode="auto">
          <a:xfrm>
            <a:off x="3368675" y="2947988"/>
            <a:ext cx="54181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请在这输入你的第一个标题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123" name="文本框 5"/>
          <p:cNvSpPr txBox="1">
            <a:spLocks noChangeArrowheads="1"/>
          </p:cNvSpPr>
          <p:nvPr/>
        </p:nvSpPr>
        <p:spPr bwMode="auto">
          <a:xfrm>
            <a:off x="3698875" y="3789363"/>
            <a:ext cx="5418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请在这输入你的第二个标题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124" name="文本框 5"/>
          <p:cNvSpPr txBox="1">
            <a:spLocks noChangeArrowheads="1"/>
          </p:cNvSpPr>
          <p:nvPr/>
        </p:nvSpPr>
        <p:spPr bwMode="auto">
          <a:xfrm>
            <a:off x="4044950" y="4673600"/>
            <a:ext cx="5418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请在这输入你的第三个标题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125" name="文本框 5"/>
          <p:cNvSpPr txBox="1">
            <a:spLocks noChangeArrowheads="1"/>
          </p:cNvSpPr>
          <p:nvPr/>
        </p:nvSpPr>
        <p:spPr bwMode="auto">
          <a:xfrm>
            <a:off x="4391025" y="5557838"/>
            <a:ext cx="541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请在这输入你的第四个标题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126" name="文本框 1"/>
          <p:cNvSpPr txBox="1">
            <a:spLocks noChangeArrowheads="1"/>
          </p:cNvSpPr>
          <p:nvPr/>
        </p:nvSpPr>
        <p:spPr bwMode="auto">
          <a:xfrm>
            <a:off x="2695575" y="1235075"/>
            <a:ext cx="3390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>
                <a:solidFill>
                  <a:schemeClr val="bg1"/>
                </a:solidFill>
                <a:latin typeface="Avanti" panose="020B0500000000000000" pitchFamily="2" charset="0"/>
                <a:cs typeface="Aharoni" panose="02010803020104030203" pitchFamily="2" charset="-79"/>
              </a:rPr>
              <a:t>ontents</a:t>
            </a:r>
            <a:endParaRPr lang="zh-CN" altLang="en-US" sz="7200" b="1">
              <a:solidFill>
                <a:schemeClr val="bg1"/>
              </a:solidFill>
              <a:latin typeface="Avanti" panose="020B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5127" name="任意多边形 8"/>
          <p:cNvSpPr/>
          <p:nvPr/>
        </p:nvSpPr>
        <p:spPr bwMode="auto">
          <a:xfrm>
            <a:off x="-2454275" y="-39688"/>
            <a:ext cx="6845300" cy="6897688"/>
          </a:xfrm>
          <a:custGeom>
            <a:avLst/>
            <a:gdLst>
              <a:gd name="T0" fmla="*/ 4474239 w 6845300"/>
              <a:gd name="T1" fmla="*/ 1271935 h 6897688"/>
              <a:gd name="T2" fmla="*/ 4205077 w 6845300"/>
              <a:gd name="T3" fmla="*/ 1342677 h 6897688"/>
              <a:gd name="T4" fmla="*/ 4010681 w 6845300"/>
              <a:gd name="T5" fmla="*/ 1535077 h 6897688"/>
              <a:gd name="T6" fmla="*/ 3939461 w 6845300"/>
              <a:gd name="T7" fmla="*/ 1801755 h 6897688"/>
              <a:gd name="T8" fmla="*/ 4010670 w 6845300"/>
              <a:gd name="T9" fmla="*/ 2070722 h 6897688"/>
              <a:gd name="T10" fmla="*/ 4205221 w 6845300"/>
              <a:gd name="T11" fmla="*/ 2264774 h 6897688"/>
              <a:gd name="T12" fmla="*/ 4475640 w 6845300"/>
              <a:gd name="T13" fmla="*/ 2335754 h 6897688"/>
              <a:gd name="T14" fmla="*/ 4839371 w 6845300"/>
              <a:gd name="T15" fmla="*/ 2195316 h 6897688"/>
              <a:gd name="T16" fmla="*/ 4895214 w 6845300"/>
              <a:gd name="T17" fmla="*/ 2136032 h 6897688"/>
              <a:gd name="T18" fmla="*/ 4953213 w 6845300"/>
              <a:gd name="T19" fmla="*/ 2029050 h 6897688"/>
              <a:gd name="T20" fmla="*/ 4820369 w 6845300"/>
              <a:gd name="T21" fmla="*/ 2029050 h 6897688"/>
              <a:gd name="T22" fmla="*/ 4741506 w 6845300"/>
              <a:gd name="T23" fmla="*/ 2116414 h 6897688"/>
              <a:gd name="T24" fmla="*/ 4680232 w 6845300"/>
              <a:gd name="T25" fmla="*/ 2165174 h 6897688"/>
              <a:gd name="T26" fmla="*/ 4479743 w 6845300"/>
              <a:gd name="T27" fmla="*/ 2211939 h 6897688"/>
              <a:gd name="T28" fmla="*/ 4275752 w 6845300"/>
              <a:gd name="T29" fmla="*/ 2156001 h 6897688"/>
              <a:gd name="T30" fmla="*/ 4127597 w 6845300"/>
              <a:gd name="T31" fmla="*/ 2026793 h 6897688"/>
              <a:gd name="T32" fmla="*/ 4068970 w 6845300"/>
              <a:gd name="T33" fmla="*/ 1801755 h 6897688"/>
              <a:gd name="T34" fmla="*/ 4124423 w 6845300"/>
              <a:gd name="T35" fmla="*/ 1600359 h 6897688"/>
              <a:gd name="T36" fmla="*/ 4274123 w 6845300"/>
              <a:gd name="T37" fmla="*/ 1451499 h 6897688"/>
              <a:gd name="T38" fmla="*/ 4475562 w 6845300"/>
              <a:gd name="T39" fmla="*/ 1395751 h 6897688"/>
              <a:gd name="T40" fmla="*/ 4611175 w 6845300"/>
              <a:gd name="T41" fmla="*/ 1418099 h 6897688"/>
              <a:gd name="T42" fmla="*/ 4734835 w 6845300"/>
              <a:gd name="T43" fmla="*/ 1484599 h 6897688"/>
              <a:gd name="T44" fmla="*/ 4816411 w 6845300"/>
              <a:gd name="T45" fmla="*/ 1572936 h 6897688"/>
              <a:gd name="T46" fmla="*/ 4950423 w 6845300"/>
              <a:gd name="T47" fmla="*/ 1572936 h 6897688"/>
              <a:gd name="T48" fmla="*/ 4901568 w 6845300"/>
              <a:gd name="T49" fmla="*/ 1475226 h 6897688"/>
              <a:gd name="T50" fmla="*/ 4767167 w 6845300"/>
              <a:gd name="T51" fmla="*/ 1355257 h 6897688"/>
              <a:gd name="T52" fmla="*/ 4474239 w 6845300"/>
              <a:gd name="T53" fmla="*/ 1271935 h 6897688"/>
              <a:gd name="T54" fmla="*/ 2374977 w 6845300"/>
              <a:gd name="T55" fmla="*/ 0 h 6897688"/>
              <a:gd name="T56" fmla="*/ 4470323 w 6845300"/>
              <a:gd name="T57" fmla="*/ 0 h 6897688"/>
              <a:gd name="T58" fmla="*/ 6845300 w 6845300"/>
              <a:gd name="T59" fmla="*/ 6897688 h 6897688"/>
              <a:gd name="T60" fmla="*/ 0 w 6845300"/>
              <a:gd name="T61" fmla="*/ 6897688 h 6897688"/>
              <a:gd name="T62" fmla="*/ 2374977 w 6845300"/>
              <a:gd name="T63" fmla="*/ 0 h 68976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845300" h="6897688">
                <a:moveTo>
                  <a:pt x="4474239" y="1271935"/>
                </a:moveTo>
                <a:cubicBezTo>
                  <a:pt x="4376915" y="1271935"/>
                  <a:pt x="4287194" y="1295516"/>
                  <a:pt x="4205077" y="1342677"/>
                </a:cubicBezTo>
                <a:cubicBezTo>
                  <a:pt x="4122959" y="1389838"/>
                  <a:pt x="4058161" y="1453971"/>
                  <a:pt x="4010681" y="1535077"/>
                </a:cubicBezTo>
                <a:cubicBezTo>
                  <a:pt x="3963201" y="1616183"/>
                  <a:pt x="3939461" y="1705075"/>
                  <a:pt x="3939461" y="1801755"/>
                </a:cubicBezTo>
                <a:cubicBezTo>
                  <a:pt x="3939461" y="1899019"/>
                  <a:pt x="3963197" y="1988675"/>
                  <a:pt x="4010670" y="2070722"/>
                </a:cubicBezTo>
                <a:cubicBezTo>
                  <a:pt x="4058142" y="2152770"/>
                  <a:pt x="4122993" y="2217453"/>
                  <a:pt x="4205221" y="2264774"/>
                </a:cubicBezTo>
                <a:cubicBezTo>
                  <a:pt x="4287450" y="2312094"/>
                  <a:pt x="4377590" y="2335754"/>
                  <a:pt x="4475640" y="2335754"/>
                </a:cubicBezTo>
                <a:cubicBezTo>
                  <a:pt x="4610174" y="2335754"/>
                  <a:pt x="4731418" y="2288942"/>
                  <a:pt x="4839371" y="2195316"/>
                </a:cubicBezTo>
                <a:cubicBezTo>
                  <a:pt x="4860770" y="2175585"/>
                  <a:pt x="4879385" y="2155823"/>
                  <a:pt x="4895214" y="2136032"/>
                </a:cubicBezTo>
                <a:cubicBezTo>
                  <a:pt x="4911043" y="2116241"/>
                  <a:pt x="4930376" y="2080581"/>
                  <a:pt x="4953213" y="2029050"/>
                </a:cubicBezTo>
                <a:lnTo>
                  <a:pt x="4820369" y="2029050"/>
                </a:lnTo>
                <a:cubicBezTo>
                  <a:pt x="4787666" y="2070322"/>
                  <a:pt x="4761378" y="2099443"/>
                  <a:pt x="4741506" y="2116414"/>
                </a:cubicBezTo>
                <a:cubicBezTo>
                  <a:pt x="4721633" y="2133384"/>
                  <a:pt x="4701209" y="2149638"/>
                  <a:pt x="4680232" y="2165174"/>
                </a:cubicBezTo>
                <a:cubicBezTo>
                  <a:pt x="4609459" y="2196350"/>
                  <a:pt x="4542629" y="2211939"/>
                  <a:pt x="4479743" y="2211939"/>
                </a:cubicBezTo>
                <a:cubicBezTo>
                  <a:pt x="4407094" y="2211939"/>
                  <a:pt x="4339097" y="2193293"/>
                  <a:pt x="4275752" y="2156001"/>
                </a:cubicBezTo>
                <a:cubicBezTo>
                  <a:pt x="4213021" y="2118799"/>
                  <a:pt x="4163636" y="2075729"/>
                  <a:pt x="4127597" y="2026793"/>
                </a:cubicBezTo>
                <a:cubicBezTo>
                  <a:pt x="4088512" y="1949564"/>
                  <a:pt x="4068970" y="1874551"/>
                  <a:pt x="4068970" y="1801755"/>
                </a:cubicBezTo>
                <a:cubicBezTo>
                  <a:pt x="4068970" y="1729566"/>
                  <a:pt x="4087454" y="1662434"/>
                  <a:pt x="4124423" y="1600359"/>
                </a:cubicBezTo>
                <a:cubicBezTo>
                  <a:pt x="4161392" y="1538285"/>
                  <a:pt x="4211292" y="1488665"/>
                  <a:pt x="4274123" y="1451499"/>
                </a:cubicBezTo>
                <a:cubicBezTo>
                  <a:pt x="4336953" y="1414334"/>
                  <a:pt x="4404100" y="1395751"/>
                  <a:pt x="4475562" y="1395751"/>
                </a:cubicBezTo>
                <a:cubicBezTo>
                  <a:pt x="4521237" y="1395751"/>
                  <a:pt x="4566441" y="1403200"/>
                  <a:pt x="4611175" y="1418099"/>
                </a:cubicBezTo>
                <a:cubicBezTo>
                  <a:pt x="4656094" y="1433369"/>
                  <a:pt x="4697314" y="1455535"/>
                  <a:pt x="4734835" y="1484599"/>
                </a:cubicBezTo>
                <a:cubicBezTo>
                  <a:pt x="4758413" y="1502278"/>
                  <a:pt x="4785606" y="1531723"/>
                  <a:pt x="4816411" y="1572936"/>
                </a:cubicBezTo>
                <a:lnTo>
                  <a:pt x="4950423" y="1572936"/>
                </a:lnTo>
                <a:cubicBezTo>
                  <a:pt x="4934931" y="1528766"/>
                  <a:pt x="4918646" y="1496196"/>
                  <a:pt x="4901568" y="1475226"/>
                </a:cubicBezTo>
                <a:cubicBezTo>
                  <a:pt x="4867271" y="1432413"/>
                  <a:pt x="4822471" y="1392423"/>
                  <a:pt x="4767167" y="1355257"/>
                </a:cubicBezTo>
                <a:cubicBezTo>
                  <a:pt x="4679502" y="1299709"/>
                  <a:pt x="4581859" y="1271935"/>
                  <a:pt x="4474239" y="1271935"/>
                </a:cubicBezTo>
                <a:close/>
                <a:moveTo>
                  <a:pt x="2374977" y="0"/>
                </a:moveTo>
                <a:lnTo>
                  <a:pt x="4470323" y="0"/>
                </a:lnTo>
                <a:lnTo>
                  <a:pt x="6845300" y="6897688"/>
                </a:lnTo>
                <a:lnTo>
                  <a:pt x="0" y="6897688"/>
                </a:lnTo>
                <a:lnTo>
                  <a:pt x="2374977" y="0"/>
                </a:lnTo>
                <a:close/>
              </a:path>
            </a:pathLst>
          </a:custGeom>
          <a:solidFill>
            <a:schemeClr val="bg1">
              <a:alpha val="6588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autoUpdateAnimBg="0"/>
      <p:bldP spid="5124" grpId="0" autoUpdateAnimBg="0"/>
      <p:bldP spid="5125" grpId="0" autoUpdateAnimBg="0"/>
      <p:bldP spid="5126" grpId="0" autoUpdateAnimBg="0"/>
      <p:bldP spid="51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32"/>
          <p:cNvGrpSpPr/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4111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12" name="组合 18"/>
            <p:cNvGrpSpPr/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4113" name="任意多边形 17"/>
              <p:cNvSpPr/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79222 w 1661770"/>
                  <a:gd name="T1" fmla="*/ 1376217 h 1432560"/>
                  <a:gd name="T2" fmla="*/ 730298 w 1661770"/>
                  <a:gd name="T3" fmla="*/ 1635546 h 1432560"/>
                  <a:gd name="T4" fmla="*/ 408887 w 1661770"/>
                  <a:gd name="T5" fmla="*/ 1635546 h 1432560"/>
                  <a:gd name="T6" fmla="*/ 279222 w 1661770"/>
                  <a:gd name="T7" fmla="*/ 1376217 h 1432560"/>
                  <a:gd name="T8" fmla="*/ 111714 w 1661770"/>
                  <a:gd name="T9" fmla="*/ 594346 h 1432560"/>
                  <a:gd name="T10" fmla="*/ 88423 w 1661770"/>
                  <a:gd name="T11" fmla="*/ 994619 h 1432560"/>
                  <a:gd name="T12" fmla="*/ 0 w 1661770"/>
                  <a:gd name="T13" fmla="*/ 817773 h 1432560"/>
                  <a:gd name="T14" fmla="*/ 111714 w 1661770"/>
                  <a:gd name="T15" fmla="*/ 594346 h 1432560"/>
                  <a:gd name="T16" fmla="*/ 1606210 w 1661770"/>
                  <a:gd name="T17" fmla="*/ 1399820 h 1432560"/>
                  <a:gd name="T18" fmla="*/ 1488347 w 1661770"/>
                  <a:gd name="T19" fmla="*/ 1635546 h 1432560"/>
                  <a:gd name="T20" fmla="*/ 1250604 w 1661770"/>
                  <a:gd name="T21" fmla="*/ 1635546 h 1432560"/>
                  <a:gd name="T22" fmla="*/ 1606210 w 1661770"/>
                  <a:gd name="T23" fmla="*/ 1399820 h 1432560"/>
                  <a:gd name="T24" fmla="*/ 646628 w 1661770"/>
                  <a:gd name="T25" fmla="*/ 0 h 1432560"/>
                  <a:gd name="T26" fmla="*/ 291024 w 1661770"/>
                  <a:gd name="T27" fmla="*/ 235726 h 1432560"/>
                  <a:gd name="T28" fmla="*/ 408887 w 1661770"/>
                  <a:gd name="T29" fmla="*/ 0 h 1432560"/>
                  <a:gd name="T30" fmla="*/ 646628 w 1661770"/>
                  <a:gd name="T31" fmla="*/ 0 h 1432560"/>
                  <a:gd name="T32" fmla="*/ 1808811 w 1661770"/>
                  <a:gd name="T33" fmla="*/ 640927 h 1432560"/>
                  <a:gd name="T34" fmla="*/ 1897234 w 1661770"/>
                  <a:gd name="T35" fmla="*/ 817773 h 1432560"/>
                  <a:gd name="T36" fmla="*/ 1785520 w 1661770"/>
                  <a:gd name="T37" fmla="*/ 1041200 h 1432560"/>
                  <a:gd name="T38" fmla="*/ 1808811 w 1661770"/>
                  <a:gd name="T39" fmla="*/ 640927 h 1432560"/>
                  <a:gd name="T40" fmla="*/ 1488347 w 1661770"/>
                  <a:gd name="T41" fmla="*/ 0 h 1432560"/>
                  <a:gd name="T42" fmla="*/ 1618012 w 1661770"/>
                  <a:gd name="T43" fmla="*/ 259329 h 1432560"/>
                  <a:gd name="T44" fmla="*/ 1166938 w 1661770"/>
                  <a:gd name="T45" fmla="*/ 0 h 1432560"/>
                  <a:gd name="T46" fmla="*/ 1488347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4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099" name="文本框 19"/>
          <p:cNvSpPr txBox="1">
            <a:spLocks noChangeArrowheads="1"/>
          </p:cNvSpPr>
          <p:nvPr/>
        </p:nvSpPr>
        <p:spPr bwMode="auto">
          <a:xfrm>
            <a:off x="1979613" y="2749550"/>
            <a:ext cx="4889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anose="02000500000000000000" pitchFamily="2" charset="0"/>
              </a:rPr>
              <a:t>1</a:t>
            </a:r>
            <a:endParaRPr lang="zh-CN" altLang="en-US" sz="11500" b="1">
              <a:solidFill>
                <a:schemeClr val="bg1"/>
              </a:solidFill>
              <a:latin typeface="Bireun" panose="02000500000000000000" pitchFamily="2" charset="0"/>
            </a:endParaRPr>
          </a:p>
        </p:txBody>
      </p:sp>
      <p:sp>
        <p:nvSpPr>
          <p:cNvPr id="4100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502761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>
                <a:solidFill>
                  <a:schemeClr val="bg1"/>
                </a:solidFill>
                <a:latin typeface="Avanti" panose="020B0500000000000000" pitchFamily="2" charset="0"/>
              </a:rPr>
              <a:t>Part One</a:t>
            </a:r>
            <a:endParaRPr lang="zh-CN" altLang="en-US" sz="9200">
              <a:solidFill>
                <a:schemeClr val="bg1"/>
              </a:solidFill>
              <a:latin typeface="Avanti" panose="020B0500000000000000" pitchFamily="2" charset="0"/>
            </a:endParaRPr>
          </a:p>
        </p:txBody>
      </p:sp>
      <p:sp>
        <p:nvSpPr>
          <p:cNvPr id="4101" name="文本框 30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  <a:endParaRPr lang="zh-CN" altLang="en-US" sz="3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102" name="Freeform 123"/>
          <p:cNvSpPr/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198885 w 404"/>
              <a:gd name="T1" fmla="*/ 432816 h 375"/>
              <a:gd name="T2" fmla="*/ 1126771 w 404"/>
              <a:gd name="T3" fmla="*/ 306578 h 375"/>
              <a:gd name="T4" fmla="*/ 1036630 w 404"/>
              <a:gd name="T5" fmla="*/ 360680 h 375"/>
              <a:gd name="T6" fmla="*/ 1099729 w 404"/>
              <a:gd name="T7" fmla="*/ 486918 h 375"/>
              <a:gd name="T8" fmla="*/ 540850 w 404"/>
              <a:gd name="T9" fmla="*/ 559054 h 375"/>
              <a:gd name="T10" fmla="*/ 1270998 w 404"/>
              <a:gd name="T11" fmla="*/ 1136142 h 375"/>
              <a:gd name="T12" fmla="*/ 1054658 w 404"/>
              <a:gd name="T13" fmla="*/ 1163193 h 375"/>
              <a:gd name="T14" fmla="*/ 1063672 w 404"/>
              <a:gd name="T15" fmla="*/ 1370584 h 375"/>
              <a:gd name="T16" fmla="*/ 1622551 w 404"/>
              <a:gd name="T17" fmla="*/ 1632077 h 375"/>
              <a:gd name="T18" fmla="*/ 225354 w 404"/>
              <a:gd name="T19" fmla="*/ 1145159 h 375"/>
              <a:gd name="T20" fmla="*/ 198312 w 404"/>
              <a:gd name="T21" fmla="*/ 1388618 h 375"/>
              <a:gd name="T22" fmla="*/ 45071 w 404"/>
              <a:gd name="T23" fmla="*/ 1596009 h 375"/>
              <a:gd name="T24" fmla="*/ 153241 w 404"/>
              <a:gd name="T25" fmla="*/ 1893570 h 375"/>
              <a:gd name="T26" fmla="*/ 667049 w 404"/>
              <a:gd name="T27" fmla="*/ 1713230 h 375"/>
              <a:gd name="T28" fmla="*/ 811275 w 404"/>
              <a:gd name="T29" fmla="*/ 1722247 h 375"/>
              <a:gd name="T30" fmla="*/ 1000573 w 404"/>
              <a:gd name="T31" fmla="*/ 1920621 h 375"/>
              <a:gd name="T32" fmla="*/ 1000573 w 404"/>
              <a:gd name="T33" fmla="*/ 2191131 h 375"/>
              <a:gd name="T34" fmla="*/ 1216913 w 404"/>
              <a:gd name="T35" fmla="*/ 2245233 h 375"/>
              <a:gd name="T36" fmla="*/ 522822 w 404"/>
              <a:gd name="T37" fmla="*/ 2696083 h 375"/>
              <a:gd name="T38" fmla="*/ 1054658 w 404"/>
              <a:gd name="T39" fmla="*/ 2849372 h 375"/>
              <a:gd name="T40" fmla="*/ 802261 w 404"/>
              <a:gd name="T41" fmla="*/ 3020695 h 375"/>
              <a:gd name="T42" fmla="*/ 937474 w 404"/>
              <a:gd name="T43" fmla="*/ 3228086 h 375"/>
              <a:gd name="T44" fmla="*/ 1198885 w 404"/>
              <a:gd name="T45" fmla="*/ 3173984 h 375"/>
              <a:gd name="T46" fmla="*/ 1460296 w 404"/>
              <a:gd name="T47" fmla="*/ 3372358 h 375"/>
              <a:gd name="T48" fmla="*/ 1748749 w 404"/>
              <a:gd name="T49" fmla="*/ 2335403 h 375"/>
              <a:gd name="T50" fmla="*/ 1748749 w 404"/>
              <a:gd name="T51" fmla="*/ 2470658 h 375"/>
              <a:gd name="T52" fmla="*/ 1856919 w 404"/>
              <a:gd name="T53" fmla="*/ 2461641 h 375"/>
              <a:gd name="T54" fmla="*/ 1856919 w 404"/>
              <a:gd name="T55" fmla="*/ 2335403 h 375"/>
              <a:gd name="T56" fmla="*/ 2091288 w 404"/>
              <a:gd name="T57" fmla="*/ 3381375 h 375"/>
              <a:gd name="T58" fmla="*/ 2361713 w 404"/>
              <a:gd name="T59" fmla="*/ 3210052 h 375"/>
              <a:gd name="T60" fmla="*/ 2623124 w 404"/>
              <a:gd name="T61" fmla="*/ 3273171 h 375"/>
              <a:gd name="T62" fmla="*/ 2767350 w 404"/>
              <a:gd name="T63" fmla="*/ 3074797 h 375"/>
              <a:gd name="T64" fmla="*/ 2523968 w 404"/>
              <a:gd name="T65" fmla="*/ 2885440 h 375"/>
              <a:gd name="T66" fmla="*/ 3064818 w 404"/>
              <a:gd name="T67" fmla="*/ 2768219 h 375"/>
              <a:gd name="T68" fmla="*/ 2415798 w 404"/>
              <a:gd name="T69" fmla="*/ 2290318 h 375"/>
              <a:gd name="T70" fmla="*/ 2614110 w 404"/>
              <a:gd name="T71" fmla="*/ 2236216 h 375"/>
              <a:gd name="T72" fmla="*/ 2605095 w 404"/>
              <a:gd name="T73" fmla="*/ 1938655 h 375"/>
              <a:gd name="T74" fmla="*/ 2821435 w 404"/>
              <a:gd name="T75" fmla="*/ 1767332 h 375"/>
              <a:gd name="T76" fmla="*/ 2974676 w 404"/>
              <a:gd name="T77" fmla="*/ 1776349 h 375"/>
              <a:gd name="T78" fmla="*/ 3479470 w 404"/>
              <a:gd name="T79" fmla="*/ 1983740 h 375"/>
              <a:gd name="T80" fmla="*/ 3641725 w 404"/>
              <a:gd name="T81" fmla="*/ 1740281 h 375"/>
              <a:gd name="T82" fmla="*/ 3452427 w 404"/>
              <a:gd name="T83" fmla="*/ 1469771 h 375"/>
              <a:gd name="T84" fmla="*/ 3443413 w 404"/>
              <a:gd name="T85" fmla="*/ 1226312 h 375"/>
              <a:gd name="T86" fmla="*/ 2019174 w 404"/>
              <a:gd name="T87" fmla="*/ 1641094 h 375"/>
              <a:gd name="T88" fmla="*/ 2614110 w 404"/>
              <a:gd name="T89" fmla="*/ 1397635 h 375"/>
              <a:gd name="T90" fmla="*/ 2614110 w 404"/>
              <a:gd name="T91" fmla="*/ 1199261 h 375"/>
              <a:gd name="T92" fmla="*/ 2370727 w 404"/>
              <a:gd name="T93" fmla="*/ 1181227 h 375"/>
              <a:gd name="T94" fmla="*/ 3154960 w 404"/>
              <a:gd name="T95" fmla="*/ 622173 h 375"/>
              <a:gd name="T96" fmla="*/ 2596081 w 404"/>
              <a:gd name="T97" fmla="*/ 532003 h 375"/>
              <a:gd name="T98" fmla="*/ 2668195 w 404"/>
              <a:gd name="T99" fmla="*/ 405765 h 375"/>
              <a:gd name="T100" fmla="*/ 2578053 w 404"/>
              <a:gd name="T101" fmla="*/ 351663 h 375"/>
              <a:gd name="T102" fmla="*/ 2505939 w 404"/>
              <a:gd name="T103" fmla="*/ 468884 h 375"/>
              <a:gd name="T104" fmla="*/ 2163401 w 404"/>
              <a:gd name="T105" fmla="*/ 18034 h 375"/>
              <a:gd name="T106" fmla="*/ 2028188 w 404"/>
              <a:gd name="T107" fmla="*/ 946785 h 375"/>
              <a:gd name="T108" fmla="*/ 1892976 w 404"/>
              <a:gd name="T109" fmla="*/ 757428 h 375"/>
              <a:gd name="T110" fmla="*/ 1721707 w 404"/>
              <a:gd name="T111" fmla="*/ 874649 h 375"/>
              <a:gd name="T112" fmla="*/ 1775792 w 404"/>
              <a:gd name="T113" fmla="*/ 1496822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3" name="组合 33"/>
          <p:cNvGrpSpPr/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4105" name="组合 34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4107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08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9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0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4106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  <a:endParaRPr lang="zh-CN" altLang="en-US" sz="20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6"/>
          <p:cNvSpPr txBox="1">
            <a:spLocks noChangeArrowheads="1"/>
          </p:cNvSpPr>
          <p:nvPr/>
        </p:nvSpPr>
        <p:spPr bwMode="auto">
          <a:xfrm>
            <a:off x="4065588" y="3554413"/>
            <a:ext cx="6710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pitchFamily="34" charset="-122"/>
              </a:rPr>
              <a:t>Enter the text here, All the text is editable. Enter the text here, All the text is editable. Enter the text here, All the text is editable.</a:t>
            </a:r>
            <a:endParaRPr lang="zh-CN" altLang="en-US" sz="2400" b="1">
              <a:solidFill>
                <a:schemeClr val="bg1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123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5135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36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7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8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5124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25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5129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5131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132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5130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26" name="文本框 6"/>
          <p:cNvSpPr txBox="1">
            <a:spLocks noChangeArrowheads="1"/>
          </p:cNvSpPr>
          <p:nvPr/>
        </p:nvSpPr>
        <p:spPr bwMode="auto">
          <a:xfrm>
            <a:off x="4065588" y="2554288"/>
            <a:ext cx="7018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4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About Us</a:t>
            </a:r>
            <a:endParaRPr lang="zh-CN" altLang="en-US" sz="54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5127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5128" name="Freeform 54"/>
          <p:cNvSpPr>
            <a:spLocks noEditPoints="1"/>
          </p:cNvSpPr>
          <p:nvPr/>
        </p:nvSpPr>
        <p:spPr bwMode="auto">
          <a:xfrm>
            <a:off x="1301750" y="2879725"/>
            <a:ext cx="1998663" cy="1987550"/>
          </a:xfrm>
          <a:custGeom>
            <a:avLst/>
            <a:gdLst>
              <a:gd name="T0" fmla="*/ 1998663 w 200"/>
              <a:gd name="T1" fmla="*/ 239705 h 199"/>
              <a:gd name="T2" fmla="*/ 1758823 w 200"/>
              <a:gd name="T3" fmla="*/ 0 h 199"/>
              <a:gd name="T4" fmla="*/ 239840 w 200"/>
              <a:gd name="T5" fmla="*/ 0 h 199"/>
              <a:gd name="T6" fmla="*/ 0 w 200"/>
              <a:gd name="T7" fmla="*/ 239705 h 199"/>
              <a:gd name="T8" fmla="*/ 0 w 200"/>
              <a:gd name="T9" fmla="*/ 1268436 h 199"/>
              <a:gd name="T10" fmla="*/ 9993 w 200"/>
              <a:gd name="T11" fmla="*/ 1318375 h 199"/>
              <a:gd name="T12" fmla="*/ 9993 w 200"/>
              <a:gd name="T13" fmla="*/ 1318375 h 199"/>
              <a:gd name="T14" fmla="*/ 9993 w 200"/>
              <a:gd name="T15" fmla="*/ 1318375 h 199"/>
              <a:gd name="T16" fmla="*/ 9993 w 200"/>
              <a:gd name="T17" fmla="*/ 1328363 h 199"/>
              <a:gd name="T18" fmla="*/ 9993 w 200"/>
              <a:gd name="T19" fmla="*/ 1328363 h 199"/>
              <a:gd name="T20" fmla="*/ 239840 w 200"/>
              <a:gd name="T21" fmla="*/ 1508141 h 199"/>
              <a:gd name="T22" fmla="*/ 729512 w 200"/>
              <a:gd name="T23" fmla="*/ 1508141 h 199"/>
              <a:gd name="T24" fmla="*/ 349766 w 200"/>
              <a:gd name="T25" fmla="*/ 1877685 h 199"/>
              <a:gd name="T26" fmla="*/ 349766 w 200"/>
              <a:gd name="T27" fmla="*/ 1957587 h 199"/>
              <a:gd name="T28" fmla="*/ 439706 w 200"/>
              <a:gd name="T29" fmla="*/ 1957587 h 199"/>
              <a:gd name="T30" fmla="*/ 879412 w 200"/>
              <a:gd name="T31" fmla="*/ 1518129 h 199"/>
              <a:gd name="T32" fmla="*/ 889405 w 200"/>
              <a:gd name="T33" fmla="*/ 1508141 h 199"/>
              <a:gd name="T34" fmla="*/ 939372 w 200"/>
              <a:gd name="T35" fmla="*/ 1508141 h 199"/>
              <a:gd name="T36" fmla="*/ 939372 w 200"/>
              <a:gd name="T37" fmla="*/ 1917636 h 199"/>
              <a:gd name="T38" fmla="*/ 999332 w 200"/>
              <a:gd name="T39" fmla="*/ 1977562 h 199"/>
              <a:gd name="T40" fmla="*/ 1059291 w 200"/>
              <a:gd name="T41" fmla="*/ 1917636 h 199"/>
              <a:gd name="T42" fmla="*/ 1059291 w 200"/>
              <a:gd name="T43" fmla="*/ 1508141 h 199"/>
              <a:gd name="T44" fmla="*/ 1109258 w 200"/>
              <a:gd name="T45" fmla="*/ 1508141 h 199"/>
              <a:gd name="T46" fmla="*/ 1119251 w 200"/>
              <a:gd name="T47" fmla="*/ 1518129 h 199"/>
              <a:gd name="T48" fmla="*/ 1568950 w 200"/>
              <a:gd name="T49" fmla="*/ 1957587 h 199"/>
              <a:gd name="T50" fmla="*/ 1648897 w 200"/>
              <a:gd name="T51" fmla="*/ 1957587 h 199"/>
              <a:gd name="T52" fmla="*/ 1648897 w 200"/>
              <a:gd name="T53" fmla="*/ 1877685 h 199"/>
              <a:gd name="T54" fmla="*/ 1279144 w 200"/>
              <a:gd name="T55" fmla="*/ 1508141 h 199"/>
              <a:gd name="T56" fmla="*/ 1758823 w 200"/>
              <a:gd name="T57" fmla="*/ 1508141 h 199"/>
              <a:gd name="T58" fmla="*/ 1988670 w 200"/>
              <a:gd name="T59" fmla="*/ 1328363 h 199"/>
              <a:gd name="T60" fmla="*/ 1988670 w 200"/>
              <a:gd name="T61" fmla="*/ 1328363 h 199"/>
              <a:gd name="T62" fmla="*/ 1988670 w 200"/>
              <a:gd name="T63" fmla="*/ 1318375 h 199"/>
              <a:gd name="T64" fmla="*/ 1988670 w 200"/>
              <a:gd name="T65" fmla="*/ 1318375 h 199"/>
              <a:gd name="T66" fmla="*/ 1988670 w 200"/>
              <a:gd name="T67" fmla="*/ 1318375 h 199"/>
              <a:gd name="T68" fmla="*/ 1998663 w 200"/>
              <a:gd name="T69" fmla="*/ 1268436 h 199"/>
              <a:gd name="T70" fmla="*/ 1998663 w 200"/>
              <a:gd name="T71" fmla="*/ 239705 h 199"/>
              <a:gd name="T72" fmla="*/ 79947 w 200"/>
              <a:gd name="T73" fmla="*/ 239705 h 199"/>
              <a:gd name="T74" fmla="*/ 239840 w 200"/>
              <a:gd name="T75" fmla="*/ 79902 h 199"/>
              <a:gd name="T76" fmla="*/ 1758823 w 200"/>
              <a:gd name="T77" fmla="*/ 79902 h 199"/>
              <a:gd name="T78" fmla="*/ 1918716 w 200"/>
              <a:gd name="T79" fmla="*/ 239705 h 199"/>
              <a:gd name="T80" fmla="*/ 1918716 w 200"/>
              <a:gd name="T81" fmla="*/ 1248461 h 199"/>
              <a:gd name="T82" fmla="*/ 79947 w 200"/>
              <a:gd name="T83" fmla="*/ 1248461 h 199"/>
              <a:gd name="T84" fmla="*/ 79947 w 200"/>
              <a:gd name="T85" fmla="*/ 239705 h 199"/>
              <a:gd name="T86" fmla="*/ 1688870 w 200"/>
              <a:gd name="T87" fmla="*/ 339581 h 199"/>
              <a:gd name="T88" fmla="*/ 1758823 w 200"/>
              <a:gd name="T89" fmla="*/ 429471 h 199"/>
              <a:gd name="T90" fmla="*/ 989338 w 200"/>
              <a:gd name="T91" fmla="*/ 1038720 h 199"/>
              <a:gd name="T92" fmla="*/ 699532 w 200"/>
              <a:gd name="T93" fmla="*/ 749077 h 199"/>
              <a:gd name="T94" fmla="*/ 309793 w 200"/>
              <a:gd name="T95" fmla="*/ 1038720 h 199"/>
              <a:gd name="T96" fmla="*/ 239840 w 200"/>
              <a:gd name="T97" fmla="*/ 938843 h 199"/>
              <a:gd name="T98" fmla="*/ 709525 w 200"/>
              <a:gd name="T99" fmla="*/ 589274 h 199"/>
              <a:gd name="T100" fmla="*/ 999332 w 200"/>
              <a:gd name="T101" fmla="*/ 878917 h 199"/>
              <a:gd name="T102" fmla="*/ 1688870 w 200"/>
              <a:gd name="T103" fmla="*/ 339581 h 19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00" h="199">
                <a:moveTo>
                  <a:pt x="200" y="24"/>
                </a:moveTo>
                <a:cubicBezTo>
                  <a:pt x="200" y="11"/>
                  <a:pt x="189" y="0"/>
                  <a:pt x="17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1" y="130"/>
                  <a:pt x="1" y="132"/>
                </a:cubicBezTo>
                <a:cubicBezTo>
                  <a:pt x="1" y="132"/>
                  <a:pt x="1" y="132"/>
                  <a:pt x="1" y="132"/>
                </a:cubicBezTo>
                <a:cubicBezTo>
                  <a:pt x="1" y="132"/>
                  <a:pt x="1" y="132"/>
                  <a:pt x="1" y="132"/>
                </a:cubicBezTo>
                <a:cubicBezTo>
                  <a:pt x="1" y="132"/>
                  <a:pt x="1" y="133"/>
                  <a:pt x="1" y="133"/>
                </a:cubicBezTo>
                <a:cubicBezTo>
                  <a:pt x="1" y="133"/>
                  <a:pt x="1" y="133"/>
                  <a:pt x="1" y="133"/>
                </a:cubicBezTo>
                <a:cubicBezTo>
                  <a:pt x="4" y="143"/>
                  <a:pt x="13" y="151"/>
                  <a:pt x="24" y="15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35" y="188"/>
                  <a:pt x="35" y="188"/>
                  <a:pt x="35" y="188"/>
                </a:cubicBezTo>
                <a:cubicBezTo>
                  <a:pt x="33" y="190"/>
                  <a:pt x="33" y="194"/>
                  <a:pt x="35" y="196"/>
                </a:cubicBezTo>
                <a:cubicBezTo>
                  <a:pt x="38" y="199"/>
                  <a:pt x="41" y="199"/>
                  <a:pt x="44" y="196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52"/>
                  <a:pt x="89" y="151"/>
                  <a:pt x="89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94" y="192"/>
                  <a:pt x="94" y="192"/>
                  <a:pt x="94" y="192"/>
                </a:cubicBezTo>
                <a:cubicBezTo>
                  <a:pt x="94" y="196"/>
                  <a:pt x="97" y="198"/>
                  <a:pt x="100" y="198"/>
                </a:cubicBezTo>
                <a:cubicBezTo>
                  <a:pt x="103" y="198"/>
                  <a:pt x="106" y="196"/>
                  <a:pt x="106" y="192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2" y="151"/>
                  <a:pt x="112" y="152"/>
                  <a:pt x="112" y="152"/>
                </a:cubicBezTo>
                <a:cubicBezTo>
                  <a:pt x="157" y="196"/>
                  <a:pt x="157" y="196"/>
                  <a:pt x="157" y="196"/>
                </a:cubicBezTo>
                <a:cubicBezTo>
                  <a:pt x="159" y="199"/>
                  <a:pt x="163" y="199"/>
                  <a:pt x="165" y="196"/>
                </a:cubicBezTo>
                <a:cubicBezTo>
                  <a:pt x="167" y="194"/>
                  <a:pt x="167" y="190"/>
                  <a:pt x="165" y="188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76" y="151"/>
                  <a:pt x="176" y="151"/>
                  <a:pt x="176" y="151"/>
                </a:cubicBezTo>
                <a:cubicBezTo>
                  <a:pt x="187" y="151"/>
                  <a:pt x="196" y="143"/>
                  <a:pt x="199" y="133"/>
                </a:cubicBezTo>
                <a:cubicBezTo>
                  <a:pt x="199" y="133"/>
                  <a:pt x="199" y="133"/>
                  <a:pt x="199" y="133"/>
                </a:cubicBezTo>
                <a:cubicBezTo>
                  <a:pt x="199" y="133"/>
                  <a:pt x="199" y="132"/>
                  <a:pt x="199" y="132"/>
                </a:cubicBezTo>
                <a:cubicBezTo>
                  <a:pt x="199" y="132"/>
                  <a:pt x="199" y="132"/>
                  <a:pt x="199" y="132"/>
                </a:cubicBezTo>
                <a:cubicBezTo>
                  <a:pt x="199" y="132"/>
                  <a:pt x="199" y="132"/>
                  <a:pt x="199" y="132"/>
                </a:cubicBezTo>
                <a:cubicBezTo>
                  <a:pt x="200" y="130"/>
                  <a:pt x="200" y="128"/>
                  <a:pt x="200" y="127"/>
                </a:cubicBezTo>
                <a:lnTo>
                  <a:pt x="200" y="24"/>
                </a:lnTo>
                <a:close/>
                <a:moveTo>
                  <a:pt x="8" y="24"/>
                </a:moveTo>
                <a:cubicBezTo>
                  <a:pt x="8" y="16"/>
                  <a:pt x="15" y="8"/>
                  <a:pt x="24" y="8"/>
                </a:cubicBezTo>
                <a:cubicBezTo>
                  <a:pt x="176" y="8"/>
                  <a:pt x="176" y="8"/>
                  <a:pt x="176" y="8"/>
                </a:cubicBezTo>
                <a:cubicBezTo>
                  <a:pt x="185" y="8"/>
                  <a:pt x="192" y="16"/>
                  <a:pt x="192" y="24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8" y="125"/>
                  <a:pt x="8" y="125"/>
                  <a:pt x="8" y="125"/>
                </a:cubicBezTo>
                <a:lnTo>
                  <a:pt x="8" y="24"/>
                </a:lnTo>
                <a:close/>
                <a:moveTo>
                  <a:pt x="169" y="34"/>
                </a:moveTo>
                <a:cubicBezTo>
                  <a:pt x="176" y="43"/>
                  <a:pt x="176" y="43"/>
                  <a:pt x="176" y="43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70" y="75"/>
                  <a:pt x="70" y="75"/>
                  <a:pt x="70" y="75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24" y="94"/>
                  <a:pt x="24" y="94"/>
                  <a:pt x="24" y="94"/>
                </a:cubicBezTo>
                <a:cubicBezTo>
                  <a:pt x="71" y="59"/>
                  <a:pt x="71" y="59"/>
                  <a:pt x="71" y="59"/>
                </a:cubicBezTo>
                <a:cubicBezTo>
                  <a:pt x="100" y="88"/>
                  <a:pt x="100" y="88"/>
                  <a:pt x="100" y="88"/>
                </a:cubicBezTo>
                <a:lnTo>
                  <a:pt x="169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6165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6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7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8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6147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48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6159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6161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62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4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6160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149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8208" name="文本框 63"/>
          <p:cNvSpPr txBox="1">
            <a:spLocks noChangeArrowheads="1"/>
          </p:cNvSpPr>
          <p:nvPr/>
        </p:nvSpPr>
        <p:spPr bwMode="auto">
          <a:xfrm>
            <a:off x="2686050" y="1543050"/>
            <a:ext cx="3419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rPr>
              <a:t>你的副标题</a:t>
            </a:r>
            <a:endParaRPr lang="zh-CN" altLang="en-US" sz="2400">
              <a:solidFill>
                <a:schemeClr val="bg1"/>
              </a:solidFill>
              <a:latin typeface="方正兰亭特黑简体" panose="02000000000000000000"/>
              <a:ea typeface="方正兰亭黑简体" panose="02000000000000000000" pitchFamily="2" charset="-122"/>
            </a:endParaRPr>
          </a:p>
        </p:txBody>
      </p:sp>
      <p:sp>
        <p:nvSpPr>
          <p:cNvPr id="8209" name="文本框 63"/>
          <p:cNvSpPr txBox="1">
            <a:spLocks noChangeArrowheads="1"/>
          </p:cNvSpPr>
          <p:nvPr/>
        </p:nvSpPr>
        <p:spPr bwMode="auto">
          <a:xfrm>
            <a:off x="2686050" y="1884363"/>
            <a:ext cx="7127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210" name="文本框 63"/>
          <p:cNvSpPr txBox="1">
            <a:spLocks noChangeArrowheads="1"/>
          </p:cNvSpPr>
          <p:nvPr/>
        </p:nvSpPr>
        <p:spPr bwMode="auto">
          <a:xfrm>
            <a:off x="2686050" y="3019425"/>
            <a:ext cx="3419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rPr>
              <a:t>你的副标题</a:t>
            </a:r>
            <a:endParaRPr lang="zh-CN" altLang="en-US" sz="2400">
              <a:solidFill>
                <a:schemeClr val="bg1"/>
              </a:solidFill>
              <a:latin typeface="方正兰亭特黑简体" panose="02000000000000000000"/>
              <a:ea typeface="方正兰亭黑简体" panose="02000000000000000000" pitchFamily="2" charset="-122"/>
            </a:endParaRPr>
          </a:p>
        </p:txBody>
      </p:sp>
      <p:sp>
        <p:nvSpPr>
          <p:cNvPr id="8211" name="文本框 63"/>
          <p:cNvSpPr txBox="1">
            <a:spLocks noChangeArrowheads="1"/>
          </p:cNvSpPr>
          <p:nvPr/>
        </p:nvSpPr>
        <p:spPr bwMode="auto">
          <a:xfrm>
            <a:off x="2686050" y="3360738"/>
            <a:ext cx="7002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212" name="Freeform 5"/>
          <p:cNvSpPr>
            <a:spLocks noEditPoints="1"/>
          </p:cNvSpPr>
          <p:nvPr/>
        </p:nvSpPr>
        <p:spPr bwMode="auto">
          <a:xfrm>
            <a:off x="1430338" y="3163888"/>
            <a:ext cx="1008062" cy="723900"/>
          </a:xfrm>
          <a:custGeom>
            <a:avLst/>
            <a:gdLst>
              <a:gd name="T0" fmla="*/ 934659 w 206"/>
              <a:gd name="T1" fmla="*/ 561392 h 147"/>
              <a:gd name="T2" fmla="*/ 934659 w 206"/>
              <a:gd name="T3" fmla="*/ 78792 h 147"/>
              <a:gd name="T4" fmla="*/ 856363 w 206"/>
              <a:gd name="T5" fmla="*/ 0 h 147"/>
              <a:gd name="T6" fmla="*/ 156592 w 206"/>
              <a:gd name="T7" fmla="*/ 0 h 147"/>
              <a:gd name="T8" fmla="*/ 78296 w 206"/>
              <a:gd name="T9" fmla="*/ 78792 h 147"/>
              <a:gd name="T10" fmla="*/ 78296 w 206"/>
              <a:gd name="T11" fmla="*/ 561392 h 147"/>
              <a:gd name="T12" fmla="*/ 0 w 206"/>
              <a:gd name="T13" fmla="*/ 561392 h 147"/>
              <a:gd name="T14" fmla="*/ 0 w 206"/>
              <a:gd name="T15" fmla="*/ 650033 h 147"/>
              <a:gd name="T16" fmla="*/ 78296 w 206"/>
              <a:gd name="T17" fmla="*/ 723900 h 147"/>
              <a:gd name="T18" fmla="*/ 934659 w 206"/>
              <a:gd name="T19" fmla="*/ 723900 h 147"/>
              <a:gd name="T20" fmla="*/ 1008062 w 206"/>
              <a:gd name="T21" fmla="*/ 650033 h 147"/>
              <a:gd name="T22" fmla="*/ 1008062 w 206"/>
              <a:gd name="T23" fmla="*/ 561392 h 147"/>
              <a:gd name="T24" fmla="*/ 934659 w 206"/>
              <a:gd name="T25" fmla="*/ 561392 h 147"/>
              <a:gd name="T26" fmla="*/ 117444 w 206"/>
              <a:gd name="T27" fmla="*/ 78792 h 147"/>
              <a:gd name="T28" fmla="*/ 156592 w 206"/>
              <a:gd name="T29" fmla="*/ 39396 h 147"/>
              <a:gd name="T30" fmla="*/ 856363 w 206"/>
              <a:gd name="T31" fmla="*/ 39396 h 147"/>
              <a:gd name="T32" fmla="*/ 895511 w 206"/>
              <a:gd name="T33" fmla="*/ 78792 h 147"/>
              <a:gd name="T34" fmla="*/ 895511 w 206"/>
              <a:gd name="T35" fmla="*/ 561392 h 147"/>
              <a:gd name="T36" fmla="*/ 117444 w 206"/>
              <a:gd name="T37" fmla="*/ 561392 h 147"/>
              <a:gd name="T38" fmla="*/ 117444 w 206"/>
              <a:gd name="T39" fmla="*/ 78792 h 147"/>
              <a:gd name="T40" fmla="*/ 968914 w 206"/>
              <a:gd name="T41" fmla="*/ 650033 h 147"/>
              <a:gd name="T42" fmla="*/ 934659 w 206"/>
              <a:gd name="T43" fmla="*/ 684504 h 147"/>
              <a:gd name="T44" fmla="*/ 78296 w 206"/>
              <a:gd name="T45" fmla="*/ 684504 h 147"/>
              <a:gd name="T46" fmla="*/ 39148 w 206"/>
              <a:gd name="T47" fmla="*/ 650033 h 147"/>
              <a:gd name="T48" fmla="*/ 39148 w 206"/>
              <a:gd name="T49" fmla="*/ 600788 h 147"/>
              <a:gd name="T50" fmla="*/ 78296 w 206"/>
              <a:gd name="T51" fmla="*/ 600788 h 147"/>
              <a:gd name="T52" fmla="*/ 322971 w 206"/>
              <a:gd name="T53" fmla="*/ 600788 h 147"/>
              <a:gd name="T54" fmla="*/ 367013 w 206"/>
              <a:gd name="T55" fmla="*/ 630335 h 147"/>
              <a:gd name="T56" fmla="*/ 645943 w 206"/>
              <a:gd name="T57" fmla="*/ 630335 h 147"/>
              <a:gd name="T58" fmla="*/ 689984 w 206"/>
              <a:gd name="T59" fmla="*/ 600788 h 147"/>
              <a:gd name="T60" fmla="*/ 934659 w 206"/>
              <a:gd name="T61" fmla="*/ 600788 h 147"/>
              <a:gd name="T62" fmla="*/ 968914 w 206"/>
              <a:gd name="T63" fmla="*/ 600788 h 147"/>
              <a:gd name="T64" fmla="*/ 968914 w 206"/>
              <a:gd name="T65" fmla="*/ 650033 h 1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06" h="147">
                <a:moveTo>
                  <a:pt x="191" y="114"/>
                </a:moveTo>
                <a:cubicBezTo>
                  <a:pt x="191" y="16"/>
                  <a:pt x="191" y="16"/>
                  <a:pt x="191" y="16"/>
                </a:cubicBezTo>
                <a:cubicBezTo>
                  <a:pt x="191" y="8"/>
                  <a:pt x="184" y="0"/>
                  <a:pt x="17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8"/>
                  <a:pt x="16" y="16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7" y="147"/>
                  <a:pt x="16" y="147"/>
                </a:cubicBezTo>
                <a:cubicBezTo>
                  <a:pt x="191" y="147"/>
                  <a:pt x="191" y="147"/>
                  <a:pt x="191" y="147"/>
                </a:cubicBezTo>
                <a:cubicBezTo>
                  <a:pt x="199" y="147"/>
                  <a:pt x="206" y="140"/>
                  <a:pt x="206" y="132"/>
                </a:cubicBezTo>
                <a:cubicBezTo>
                  <a:pt x="206" y="114"/>
                  <a:pt x="206" y="114"/>
                  <a:pt x="206" y="114"/>
                </a:cubicBezTo>
                <a:lnTo>
                  <a:pt x="191" y="114"/>
                </a:lnTo>
                <a:close/>
                <a:moveTo>
                  <a:pt x="24" y="16"/>
                </a:moveTo>
                <a:cubicBezTo>
                  <a:pt x="24" y="12"/>
                  <a:pt x="27" y="8"/>
                  <a:pt x="32" y="8"/>
                </a:cubicBezTo>
                <a:cubicBezTo>
                  <a:pt x="175" y="8"/>
                  <a:pt x="175" y="8"/>
                  <a:pt x="175" y="8"/>
                </a:cubicBezTo>
                <a:cubicBezTo>
                  <a:pt x="179" y="8"/>
                  <a:pt x="183" y="12"/>
                  <a:pt x="183" y="16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24" y="114"/>
                  <a:pt x="24" y="114"/>
                  <a:pt x="24" y="114"/>
                </a:cubicBezTo>
                <a:lnTo>
                  <a:pt x="24" y="16"/>
                </a:lnTo>
                <a:close/>
                <a:moveTo>
                  <a:pt x="198" y="132"/>
                </a:moveTo>
                <a:cubicBezTo>
                  <a:pt x="198" y="136"/>
                  <a:pt x="195" y="139"/>
                  <a:pt x="191" y="139"/>
                </a:cubicBezTo>
                <a:cubicBezTo>
                  <a:pt x="16" y="139"/>
                  <a:pt x="16" y="139"/>
                  <a:pt x="16" y="139"/>
                </a:cubicBezTo>
                <a:cubicBezTo>
                  <a:pt x="11" y="139"/>
                  <a:pt x="8" y="136"/>
                  <a:pt x="8" y="132"/>
                </a:cubicBezTo>
                <a:cubicBezTo>
                  <a:pt x="8" y="122"/>
                  <a:pt x="8" y="122"/>
                  <a:pt x="8" y="122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7" y="126"/>
                  <a:pt x="71" y="128"/>
                  <a:pt x="75" y="128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6" y="128"/>
                  <a:pt x="140" y="126"/>
                  <a:pt x="14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98" y="122"/>
                  <a:pt x="198" y="122"/>
                  <a:pt x="198" y="122"/>
                </a:cubicBezTo>
                <a:lnTo>
                  <a:pt x="198" y="1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3" name="Freeform 9"/>
          <p:cNvSpPr>
            <a:spLocks noEditPoints="1"/>
          </p:cNvSpPr>
          <p:nvPr/>
        </p:nvSpPr>
        <p:spPr bwMode="auto">
          <a:xfrm>
            <a:off x="1443038" y="1628775"/>
            <a:ext cx="992187" cy="839788"/>
          </a:xfrm>
          <a:custGeom>
            <a:avLst/>
            <a:gdLst>
              <a:gd name="T0" fmla="*/ 915124 w 206"/>
              <a:gd name="T1" fmla="*/ 0 h 174"/>
              <a:gd name="T2" fmla="*/ 72247 w 206"/>
              <a:gd name="T3" fmla="*/ 0 h 174"/>
              <a:gd name="T4" fmla="*/ 0 w 206"/>
              <a:gd name="T5" fmla="*/ 72396 h 174"/>
              <a:gd name="T6" fmla="*/ 0 w 206"/>
              <a:gd name="T7" fmla="*/ 545380 h 174"/>
              <a:gd name="T8" fmla="*/ 0 w 206"/>
              <a:gd name="T9" fmla="*/ 583991 h 174"/>
              <a:gd name="T10" fmla="*/ 0 w 206"/>
              <a:gd name="T11" fmla="*/ 632254 h 174"/>
              <a:gd name="T12" fmla="*/ 72247 w 206"/>
              <a:gd name="T13" fmla="*/ 709476 h 174"/>
              <a:gd name="T14" fmla="*/ 404581 w 206"/>
              <a:gd name="T15" fmla="*/ 709476 h 174"/>
              <a:gd name="T16" fmla="*/ 394948 w 206"/>
              <a:gd name="T17" fmla="*/ 791524 h 174"/>
              <a:gd name="T18" fmla="*/ 337151 w 206"/>
              <a:gd name="T19" fmla="*/ 791524 h 174"/>
              <a:gd name="T20" fmla="*/ 308252 w 206"/>
              <a:gd name="T21" fmla="*/ 815656 h 174"/>
              <a:gd name="T22" fmla="*/ 337151 w 206"/>
              <a:gd name="T23" fmla="*/ 839788 h 174"/>
              <a:gd name="T24" fmla="*/ 655036 w 206"/>
              <a:gd name="T25" fmla="*/ 839788 h 174"/>
              <a:gd name="T26" fmla="*/ 679118 w 206"/>
              <a:gd name="T27" fmla="*/ 815656 h 174"/>
              <a:gd name="T28" fmla="*/ 655036 w 206"/>
              <a:gd name="T29" fmla="*/ 791524 h 174"/>
              <a:gd name="T30" fmla="*/ 597239 w 206"/>
              <a:gd name="T31" fmla="*/ 791524 h 174"/>
              <a:gd name="T32" fmla="*/ 582789 w 206"/>
              <a:gd name="T33" fmla="*/ 709476 h 174"/>
              <a:gd name="T34" fmla="*/ 915124 w 206"/>
              <a:gd name="T35" fmla="*/ 709476 h 174"/>
              <a:gd name="T36" fmla="*/ 992187 w 206"/>
              <a:gd name="T37" fmla="*/ 632254 h 174"/>
              <a:gd name="T38" fmla="*/ 992187 w 206"/>
              <a:gd name="T39" fmla="*/ 583991 h 174"/>
              <a:gd name="T40" fmla="*/ 992187 w 206"/>
              <a:gd name="T41" fmla="*/ 545380 h 174"/>
              <a:gd name="T42" fmla="*/ 992187 w 206"/>
              <a:gd name="T43" fmla="*/ 72396 h 174"/>
              <a:gd name="T44" fmla="*/ 915124 w 206"/>
              <a:gd name="T45" fmla="*/ 0 h 174"/>
              <a:gd name="T46" fmla="*/ 953655 w 206"/>
              <a:gd name="T47" fmla="*/ 632254 h 174"/>
              <a:gd name="T48" fmla="*/ 915124 w 206"/>
              <a:gd name="T49" fmla="*/ 670865 h 174"/>
              <a:gd name="T50" fmla="*/ 72247 w 206"/>
              <a:gd name="T51" fmla="*/ 670865 h 174"/>
              <a:gd name="T52" fmla="*/ 38532 w 206"/>
              <a:gd name="T53" fmla="*/ 632254 h 174"/>
              <a:gd name="T54" fmla="*/ 38532 w 206"/>
              <a:gd name="T55" fmla="*/ 583991 h 174"/>
              <a:gd name="T56" fmla="*/ 953655 w 206"/>
              <a:gd name="T57" fmla="*/ 583991 h 174"/>
              <a:gd name="T58" fmla="*/ 953655 w 206"/>
              <a:gd name="T59" fmla="*/ 632254 h 174"/>
              <a:gd name="T60" fmla="*/ 38532 w 206"/>
              <a:gd name="T61" fmla="*/ 545380 h 174"/>
              <a:gd name="T62" fmla="*/ 38532 w 206"/>
              <a:gd name="T63" fmla="*/ 72396 h 174"/>
              <a:gd name="T64" fmla="*/ 72247 w 206"/>
              <a:gd name="T65" fmla="*/ 38611 h 174"/>
              <a:gd name="T66" fmla="*/ 915124 w 206"/>
              <a:gd name="T67" fmla="*/ 38611 h 174"/>
              <a:gd name="T68" fmla="*/ 953655 w 206"/>
              <a:gd name="T69" fmla="*/ 72396 h 174"/>
              <a:gd name="T70" fmla="*/ 953655 w 206"/>
              <a:gd name="T71" fmla="*/ 545380 h 174"/>
              <a:gd name="T72" fmla="*/ 38532 w 206"/>
              <a:gd name="T73" fmla="*/ 545380 h 1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06" h="174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0"/>
                  <a:pt x="7" y="147"/>
                  <a:pt x="15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52"/>
                  <a:pt x="84" y="159"/>
                  <a:pt x="82" y="164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7" y="164"/>
                  <a:pt x="64" y="166"/>
                  <a:pt x="64" y="169"/>
                </a:cubicBezTo>
                <a:cubicBezTo>
                  <a:pt x="64" y="172"/>
                  <a:pt x="67" y="174"/>
                  <a:pt x="70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9" y="174"/>
                  <a:pt x="141" y="172"/>
                  <a:pt x="141" y="169"/>
                </a:cubicBezTo>
                <a:cubicBezTo>
                  <a:pt x="141" y="166"/>
                  <a:pt x="139" y="164"/>
                  <a:pt x="136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2" y="159"/>
                  <a:pt x="121" y="152"/>
                  <a:pt x="121" y="147"/>
                </a:cubicBezTo>
                <a:cubicBezTo>
                  <a:pt x="190" y="147"/>
                  <a:pt x="190" y="147"/>
                  <a:pt x="190" y="147"/>
                </a:cubicBezTo>
                <a:cubicBezTo>
                  <a:pt x="199" y="147"/>
                  <a:pt x="206" y="140"/>
                  <a:pt x="206" y="13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7"/>
                  <a:pt x="199" y="0"/>
                  <a:pt x="190" y="0"/>
                </a:cubicBezTo>
                <a:close/>
                <a:moveTo>
                  <a:pt x="198" y="131"/>
                </a:moveTo>
                <a:cubicBezTo>
                  <a:pt x="198" y="135"/>
                  <a:pt x="195" y="139"/>
                  <a:pt x="190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11" y="139"/>
                  <a:pt x="8" y="135"/>
                  <a:pt x="8" y="131"/>
                </a:cubicBezTo>
                <a:cubicBezTo>
                  <a:pt x="8" y="121"/>
                  <a:pt x="8" y="121"/>
                  <a:pt x="8" y="121"/>
                </a:cubicBezTo>
                <a:cubicBezTo>
                  <a:pt x="198" y="121"/>
                  <a:pt x="198" y="121"/>
                  <a:pt x="198" y="121"/>
                </a:cubicBezTo>
                <a:lnTo>
                  <a:pt x="198" y="131"/>
                </a:lnTo>
                <a:close/>
                <a:moveTo>
                  <a:pt x="8" y="113"/>
                </a:moveTo>
                <a:cubicBezTo>
                  <a:pt x="8" y="15"/>
                  <a:pt x="8" y="15"/>
                  <a:pt x="8" y="15"/>
                </a:cubicBezTo>
                <a:cubicBezTo>
                  <a:pt x="8" y="11"/>
                  <a:pt x="11" y="8"/>
                  <a:pt x="15" y="8"/>
                </a:cubicBezTo>
                <a:cubicBezTo>
                  <a:pt x="190" y="8"/>
                  <a:pt x="190" y="8"/>
                  <a:pt x="190" y="8"/>
                </a:cubicBezTo>
                <a:cubicBezTo>
                  <a:pt x="195" y="8"/>
                  <a:pt x="198" y="11"/>
                  <a:pt x="198" y="15"/>
                </a:cubicBezTo>
                <a:cubicBezTo>
                  <a:pt x="198" y="113"/>
                  <a:pt x="198" y="113"/>
                  <a:pt x="198" y="113"/>
                </a:cubicBezTo>
                <a:lnTo>
                  <a:pt x="8" y="1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4" name="文本框 63"/>
          <p:cNvSpPr txBox="1">
            <a:spLocks noChangeArrowheads="1"/>
          </p:cNvSpPr>
          <p:nvPr/>
        </p:nvSpPr>
        <p:spPr bwMode="auto">
          <a:xfrm>
            <a:off x="2686050" y="4529138"/>
            <a:ext cx="3419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方正兰亭特黑简体" panose="02000000000000000000"/>
                <a:ea typeface="方正兰亭黑简体" panose="02000000000000000000" pitchFamily="2" charset="-122"/>
              </a:rPr>
              <a:t>你的副标题</a:t>
            </a:r>
            <a:endParaRPr lang="zh-CN" altLang="en-US" sz="2400">
              <a:solidFill>
                <a:schemeClr val="bg1"/>
              </a:solidFill>
              <a:latin typeface="方正兰亭特黑简体" panose="02000000000000000000"/>
              <a:ea typeface="方正兰亭黑简体" panose="02000000000000000000" pitchFamily="2" charset="-122"/>
            </a:endParaRPr>
          </a:p>
        </p:txBody>
      </p:sp>
      <p:sp>
        <p:nvSpPr>
          <p:cNvPr id="8215" name="文本框 63"/>
          <p:cNvSpPr txBox="1">
            <a:spLocks noChangeArrowheads="1"/>
          </p:cNvSpPr>
          <p:nvPr/>
        </p:nvSpPr>
        <p:spPr bwMode="auto">
          <a:xfrm>
            <a:off x="2686050" y="4870450"/>
            <a:ext cx="7127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 All the text is editable. Enter the text here, All the text is editable. </a:t>
            </a:r>
            <a:endParaRPr lang="zh-CN" altLang="en-US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8216" name="图片 59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4525963"/>
            <a:ext cx="9509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251960" y="6356350"/>
            <a:ext cx="685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 autoUpdateAnimBg="0"/>
      <p:bldP spid="8209" grpId="0" autoUpdateAnimBg="0"/>
      <p:bldP spid="8210" grpId="0" autoUpdateAnimBg="0"/>
      <p:bldP spid="8211" grpId="0" autoUpdateAnimBg="0"/>
      <p:bldP spid="8212" grpId="0" animBg="1"/>
      <p:bldP spid="8213" grpId="0" animBg="1"/>
      <p:bldP spid="8214" grpId="0" autoUpdateAnimBg="0"/>
      <p:bldP spid="821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4"/>
          <p:cNvGrpSpPr/>
          <p:nvPr/>
        </p:nvGrpSpPr>
        <p:grpSpPr bwMode="auto">
          <a:xfrm>
            <a:off x="5281613" y="4695825"/>
            <a:ext cx="5853112" cy="1208088"/>
            <a:chOff x="0" y="0"/>
            <a:chExt cx="5853425" cy="1207019"/>
          </a:xfrm>
        </p:grpSpPr>
        <p:grpSp>
          <p:nvGrpSpPr>
            <p:cNvPr id="7236" name="组合 92"/>
            <p:cNvGrpSpPr/>
            <p:nvPr/>
          </p:nvGrpSpPr>
          <p:grpSpPr bwMode="auto">
            <a:xfrm>
              <a:off x="0" y="0"/>
              <a:ext cx="393192" cy="393192"/>
              <a:chOff x="0" y="0"/>
              <a:chExt cx="393192" cy="393192"/>
            </a:xfrm>
          </p:grpSpPr>
          <p:sp>
            <p:nvSpPr>
              <p:cNvPr id="7243" name="泪滴形 93"/>
              <p:cNvSpPr/>
              <p:nvPr/>
            </p:nvSpPr>
            <p:spPr bwMode="auto">
              <a:xfrm rot="8204610">
                <a:off x="0" y="0"/>
                <a:ext cx="393192" cy="393192"/>
              </a:xfrm>
              <a:custGeom>
                <a:avLst/>
                <a:gdLst>
                  <a:gd name="T0" fmla="*/ 0 w 393192"/>
                  <a:gd name="T1" fmla="*/ 196596 h 393192"/>
                  <a:gd name="T2" fmla="*/ 196596 w 393192"/>
                  <a:gd name="T3" fmla="*/ 0 h 393192"/>
                  <a:gd name="T4" fmla="*/ 393192 w 393192"/>
                  <a:gd name="T5" fmla="*/ 0 h 393192"/>
                  <a:gd name="T6" fmla="*/ 393192 w 393192"/>
                  <a:gd name="T7" fmla="*/ 196596 h 393192"/>
                  <a:gd name="T8" fmla="*/ 196596 w 393192"/>
                  <a:gd name="T9" fmla="*/ 393192 h 393192"/>
                  <a:gd name="T10" fmla="*/ 0 w 393192"/>
                  <a:gd name="T11" fmla="*/ 196596 h 393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93192" h="393192">
                    <a:moveTo>
                      <a:pt x="0" y="196596"/>
                    </a:moveTo>
                    <a:cubicBezTo>
                      <a:pt x="0" y="88019"/>
                      <a:pt x="88019" y="0"/>
                      <a:pt x="196596" y="0"/>
                    </a:cubicBezTo>
                    <a:lnTo>
                      <a:pt x="393192" y="0"/>
                    </a:lnTo>
                    <a:lnTo>
                      <a:pt x="393192" y="196596"/>
                    </a:lnTo>
                    <a:cubicBezTo>
                      <a:pt x="393192" y="305173"/>
                      <a:pt x="305173" y="393192"/>
                      <a:pt x="196596" y="393192"/>
                    </a:cubicBezTo>
                    <a:cubicBezTo>
                      <a:pt x="88019" y="393192"/>
                      <a:pt x="0" y="305173"/>
                      <a:pt x="0" y="1965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44" name="椭圆 94"/>
              <p:cNvSpPr>
                <a:spLocks noChangeArrowheads="1"/>
              </p:cNvSpPr>
              <p:nvPr/>
            </p:nvSpPr>
            <p:spPr bwMode="auto">
              <a:xfrm>
                <a:off x="66214" y="58465"/>
                <a:ext cx="260763" cy="260763"/>
              </a:xfrm>
              <a:prstGeom prst="ellipse">
                <a:avLst/>
              </a:prstGeom>
              <a:solidFill>
                <a:srgbClr val="FBF7EC"/>
              </a:solidFill>
              <a:ln w="25400">
                <a:solidFill>
                  <a:srgbClr val="141A43"/>
                </a:solidFill>
                <a:rou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237" name="组合 64"/>
            <p:cNvGrpSpPr/>
            <p:nvPr/>
          </p:nvGrpSpPr>
          <p:grpSpPr bwMode="auto">
            <a:xfrm flipV="1">
              <a:off x="196595" y="519631"/>
              <a:ext cx="2487318" cy="516635"/>
              <a:chOff x="0" y="0"/>
              <a:chExt cx="2487318" cy="516635"/>
            </a:xfrm>
          </p:grpSpPr>
          <p:cxnSp>
            <p:nvCxnSpPr>
              <p:cNvPr id="7240" name="直接连接符 108"/>
              <p:cNvCxnSpPr>
                <a:cxnSpLocks noChangeShapeType="1"/>
              </p:cNvCxnSpPr>
              <p:nvPr/>
            </p:nvCxnSpPr>
            <p:spPr bwMode="auto">
              <a:xfrm flipV="1">
                <a:off x="36726" y="0"/>
                <a:ext cx="484632" cy="484632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41" name="直接连接符 109"/>
              <p:cNvCxnSpPr>
                <a:cxnSpLocks noChangeShapeType="1"/>
              </p:cNvCxnSpPr>
              <p:nvPr/>
            </p:nvCxnSpPr>
            <p:spPr bwMode="auto">
              <a:xfrm>
                <a:off x="490878" y="9144"/>
                <a:ext cx="1996440" cy="0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242" name="椭圆 110"/>
              <p:cNvSpPr>
                <a:spLocks noChangeArrowheads="1"/>
              </p:cNvSpPr>
              <p:nvPr/>
            </p:nvSpPr>
            <p:spPr bwMode="auto">
              <a:xfrm>
                <a:off x="0" y="401652"/>
                <a:ext cx="114983" cy="114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238" name="文本框 112"/>
            <p:cNvSpPr txBox="1">
              <a:spLocks noChangeArrowheads="1"/>
            </p:cNvSpPr>
            <p:nvPr/>
          </p:nvSpPr>
          <p:spPr bwMode="auto">
            <a:xfrm>
              <a:off x="2680457" y="807066"/>
              <a:ext cx="3172968" cy="399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the text here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39" name="文本框 112"/>
            <p:cNvSpPr txBox="1">
              <a:spLocks noChangeArrowheads="1"/>
            </p:cNvSpPr>
            <p:nvPr/>
          </p:nvSpPr>
          <p:spPr bwMode="auto">
            <a:xfrm>
              <a:off x="2531096" y="259168"/>
              <a:ext cx="3172968" cy="523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b="1">
                  <a:solidFill>
                    <a:schemeClr val="bg1"/>
                  </a:solidFill>
                  <a:latin typeface="Aharoni" panose="02010803020104030203" pitchFamily="2" charset="-79"/>
                  <a:ea typeface="微软雅黑" panose="020B0503020204020204" pitchFamily="34" charset="-122"/>
                </a:rPr>
                <a:t>Guangzhou</a:t>
              </a:r>
              <a:endParaRPr lang="zh-CN" altLang="en-US" sz="28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1" name="组合 12361"/>
          <p:cNvGrpSpPr/>
          <p:nvPr/>
        </p:nvGrpSpPr>
        <p:grpSpPr bwMode="auto">
          <a:xfrm>
            <a:off x="814388" y="901700"/>
            <a:ext cx="6186487" cy="4967288"/>
            <a:chOff x="0" y="0"/>
            <a:chExt cx="8296283" cy="6661154"/>
          </a:xfrm>
        </p:grpSpPr>
        <p:sp>
          <p:nvSpPr>
            <p:cNvPr id="7204" name="Freeform 5"/>
            <p:cNvSpPr/>
            <p:nvPr/>
          </p:nvSpPr>
          <p:spPr bwMode="auto">
            <a:xfrm>
              <a:off x="7051682" y="5153028"/>
              <a:ext cx="296863" cy="663575"/>
            </a:xfrm>
            <a:custGeom>
              <a:avLst/>
              <a:gdLst>
                <a:gd name="T0" fmla="*/ 233892 w 132"/>
                <a:gd name="T1" fmla="*/ 15746 h 295"/>
                <a:gd name="T2" fmla="*/ 85461 w 132"/>
                <a:gd name="T3" fmla="*/ 159708 h 295"/>
                <a:gd name="T4" fmla="*/ 0 w 132"/>
                <a:gd name="T5" fmla="*/ 422888 h 295"/>
                <a:gd name="T6" fmla="*/ 60722 w 132"/>
                <a:gd name="T7" fmla="*/ 542107 h 295"/>
                <a:gd name="T8" fmla="*/ 112448 w 132"/>
                <a:gd name="T9" fmla="*/ 647829 h 295"/>
                <a:gd name="T10" fmla="*/ 177668 w 132"/>
                <a:gd name="T11" fmla="*/ 555603 h 295"/>
                <a:gd name="T12" fmla="*/ 238390 w 132"/>
                <a:gd name="T13" fmla="*/ 400394 h 295"/>
                <a:gd name="T14" fmla="*/ 227145 w 132"/>
                <a:gd name="T15" fmla="*/ 215943 h 295"/>
                <a:gd name="T16" fmla="*/ 233892 w 132"/>
                <a:gd name="T17" fmla="*/ 15746 h 2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2" h="295">
                  <a:moveTo>
                    <a:pt x="104" y="7"/>
                  </a:moveTo>
                  <a:cubicBezTo>
                    <a:pt x="84" y="0"/>
                    <a:pt x="38" y="24"/>
                    <a:pt x="38" y="71"/>
                  </a:cubicBezTo>
                  <a:cubicBezTo>
                    <a:pt x="38" y="118"/>
                    <a:pt x="0" y="145"/>
                    <a:pt x="0" y="188"/>
                  </a:cubicBezTo>
                  <a:cubicBezTo>
                    <a:pt x="0" y="230"/>
                    <a:pt x="18" y="231"/>
                    <a:pt x="27" y="241"/>
                  </a:cubicBezTo>
                  <a:cubicBezTo>
                    <a:pt x="36" y="250"/>
                    <a:pt x="29" y="280"/>
                    <a:pt x="50" y="288"/>
                  </a:cubicBezTo>
                  <a:cubicBezTo>
                    <a:pt x="71" y="295"/>
                    <a:pt x="69" y="273"/>
                    <a:pt x="79" y="247"/>
                  </a:cubicBezTo>
                  <a:cubicBezTo>
                    <a:pt x="89" y="221"/>
                    <a:pt x="106" y="202"/>
                    <a:pt x="106" y="178"/>
                  </a:cubicBezTo>
                  <a:cubicBezTo>
                    <a:pt x="106" y="153"/>
                    <a:pt x="113" y="108"/>
                    <a:pt x="101" y="96"/>
                  </a:cubicBezTo>
                  <a:cubicBezTo>
                    <a:pt x="89" y="84"/>
                    <a:pt x="132" y="17"/>
                    <a:pt x="104" y="7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5" name="Freeform 6"/>
            <p:cNvSpPr/>
            <p:nvPr/>
          </p:nvSpPr>
          <p:spPr bwMode="auto">
            <a:xfrm>
              <a:off x="5105405" y="6261104"/>
              <a:ext cx="436563" cy="400050"/>
            </a:xfrm>
            <a:custGeom>
              <a:avLst/>
              <a:gdLst>
                <a:gd name="T0" fmla="*/ 335298 w 194"/>
                <a:gd name="T1" fmla="*/ 20227 h 178"/>
                <a:gd name="T2" fmla="*/ 414060 w 194"/>
                <a:gd name="T3" fmla="*/ 116869 h 178"/>
                <a:gd name="T4" fmla="*/ 346550 w 194"/>
                <a:gd name="T5" fmla="*/ 289924 h 178"/>
                <a:gd name="T6" fmla="*/ 276790 w 194"/>
                <a:gd name="T7" fmla="*/ 377575 h 178"/>
                <a:gd name="T8" fmla="*/ 105765 w 194"/>
                <a:gd name="T9" fmla="*/ 346111 h 178"/>
                <a:gd name="T10" fmla="*/ 45006 w 194"/>
                <a:gd name="T11" fmla="*/ 206767 h 178"/>
                <a:gd name="T12" fmla="*/ 177776 w 194"/>
                <a:gd name="T13" fmla="*/ 74167 h 178"/>
                <a:gd name="T14" fmla="*/ 335298 w 194"/>
                <a:gd name="T15" fmla="*/ 20227 h 1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4" h="178">
                  <a:moveTo>
                    <a:pt x="149" y="9"/>
                  </a:moveTo>
                  <a:cubicBezTo>
                    <a:pt x="158" y="0"/>
                    <a:pt x="194" y="25"/>
                    <a:pt x="184" y="52"/>
                  </a:cubicBezTo>
                  <a:cubicBezTo>
                    <a:pt x="175" y="80"/>
                    <a:pt x="166" y="117"/>
                    <a:pt x="154" y="129"/>
                  </a:cubicBezTo>
                  <a:cubicBezTo>
                    <a:pt x="141" y="142"/>
                    <a:pt x="132" y="158"/>
                    <a:pt x="123" y="168"/>
                  </a:cubicBezTo>
                  <a:cubicBezTo>
                    <a:pt x="113" y="178"/>
                    <a:pt x="63" y="169"/>
                    <a:pt x="47" y="154"/>
                  </a:cubicBezTo>
                  <a:cubicBezTo>
                    <a:pt x="32" y="139"/>
                    <a:pt x="0" y="125"/>
                    <a:pt x="20" y="92"/>
                  </a:cubicBezTo>
                  <a:cubicBezTo>
                    <a:pt x="20" y="92"/>
                    <a:pt x="53" y="28"/>
                    <a:pt x="79" y="33"/>
                  </a:cubicBezTo>
                  <a:cubicBezTo>
                    <a:pt x="104" y="39"/>
                    <a:pt x="136" y="22"/>
                    <a:pt x="149" y="9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Freeform 8"/>
            <p:cNvSpPr>
              <a:spLocks noEditPoints="1"/>
            </p:cNvSpPr>
            <p:nvPr/>
          </p:nvSpPr>
          <p:spPr bwMode="auto">
            <a:xfrm>
              <a:off x="3190878" y="4719640"/>
              <a:ext cx="1489076" cy="1449388"/>
            </a:xfrm>
            <a:custGeom>
              <a:avLst/>
              <a:gdLst>
                <a:gd name="T0" fmla="*/ 536786 w 663"/>
                <a:gd name="T1" fmla="*/ 1426917 h 645"/>
                <a:gd name="T2" fmla="*/ 393044 w 663"/>
                <a:gd name="T3" fmla="*/ 1303326 h 645"/>
                <a:gd name="T4" fmla="*/ 323419 w 663"/>
                <a:gd name="T5" fmla="*/ 1278607 h 645"/>
                <a:gd name="T6" fmla="*/ 341387 w 663"/>
                <a:gd name="T7" fmla="*/ 1112321 h 645"/>
                <a:gd name="T8" fmla="*/ 208875 w 663"/>
                <a:gd name="T9" fmla="*/ 1004460 h 645"/>
                <a:gd name="T10" fmla="*/ 105560 w 663"/>
                <a:gd name="T11" fmla="*/ 921316 h 645"/>
                <a:gd name="T12" fmla="*/ 85347 w 663"/>
                <a:gd name="T13" fmla="*/ 678628 h 645"/>
                <a:gd name="T14" fmla="*/ 159464 w 663"/>
                <a:gd name="T15" fmla="*/ 280889 h 645"/>
                <a:gd name="T16" fmla="*/ 125774 w 663"/>
                <a:gd name="T17" fmla="*/ 231453 h 645"/>
                <a:gd name="T18" fmla="*/ 323419 w 663"/>
                <a:gd name="T19" fmla="*/ 26965 h 645"/>
                <a:gd name="T20" fmla="*/ 384060 w 663"/>
                <a:gd name="T21" fmla="*/ 184263 h 645"/>
                <a:gd name="T22" fmla="*/ 509834 w 663"/>
                <a:gd name="T23" fmla="*/ 105614 h 645"/>
                <a:gd name="T24" fmla="*/ 512080 w 663"/>
                <a:gd name="T25" fmla="*/ 240441 h 645"/>
                <a:gd name="T26" fmla="*/ 714217 w 663"/>
                <a:gd name="T27" fmla="*/ 417963 h 645"/>
                <a:gd name="T28" fmla="*/ 844484 w 663"/>
                <a:gd name="T29" fmla="*/ 570767 h 645"/>
                <a:gd name="T30" fmla="*/ 1096032 w 663"/>
                <a:gd name="T31" fmla="*/ 119097 h 645"/>
                <a:gd name="T32" fmla="*/ 1230790 w 663"/>
                <a:gd name="T33" fmla="*/ 208982 h 645"/>
                <a:gd name="T34" fmla="*/ 1304907 w 663"/>
                <a:gd name="T35" fmla="*/ 166286 h 645"/>
                <a:gd name="T36" fmla="*/ 1349826 w 663"/>
                <a:gd name="T37" fmla="*/ 285383 h 645"/>
                <a:gd name="T38" fmla="*/ 1334104 w 663"/>
                <a:gd name="T39" fmla="*/ 310102 h 645"/>
                <a:gd name="T40" fmla="*/ 1071326 w 663"/>
                <a:gd name="T41" fmla="*/ 370774 h 645"/>
                <a:gd name="T42" fmla="*/ 1120737 w 663"/>
                <a:gd name="T43" fmla="*/ 462905 h 645"/>
                <a:gd name="T44" fmla="*/ 1242020 w 663"/>
                <a:gd name="T45" fmla="*/ 550543 h 645"/>
                <a:gd name="T46" fmla="*/ 1194854 w 663"/>
                <a:gd name="T47" fmla="*/ 658404 h 645"/>
                <a:gd name="T48" fmla="*/ 1208330 w 663"/>
                <a:gd name="T49" fmla="*/ 759524 h 645"/>
                <a:gd name="T50" fmla="*/ 1358810 w 663"/>
                <a:gd name="T51" fmla="*/ 770760 h 645"/>
                <a:gd name="T52" fmla="*/ 1489076 w 663"/>
                <a:gd name="T53" fmla="*/ 952776 h 645"/>
                <a:gd name="T54" fmla="*/ 1403729 w 663"/>
                <a:gd name="T55" fmla="*/ 1107827 h 645"/>
                <a:gd name="T56" fmla="*/ 1255495 w 663"/>
                <a:gd name="T57" fmla="*/ 1130298 h 645"/>
                <a:gd name="T58" fmla="*/ 736677 w 663"/>
                <a:gd name="T59" fmla="*/ 1258383 h 645"/>
                <a:gd name="T60" fmla="*/ 741169 w 663"/>
                <a:gd name="T61" fmla="*/ 1447141 h 645"/>
                <a:gd name="T62" fmla="*/ 727693 w 663"/>
                <a:gd name="T63" fmla="*/ 1440400 h 645"/>
                <a:gd name="T64" fmla="*/ 723201 w 663"/>
                <a:gd name="T65" fmla="*/ 1276360 h 645"/>
                <a:gd name="T66" fmla="*/ 954536 w 663"/>
                <a:gd name="T67" fmla="*/ 1179734 h 645"/>
                <a:gd name="T68" fmla="*/ 1354318 w 663"/>
                <a:gd name="T69" fmla="*/ 1071873 h 645"/>
                <a:gd name="T70" fmla="*/ 1468862 w 663"/>
                <a:gd name="T71" fmla="*/ 993224 h 645"/>
                <a:gd name="T72" fmla="*/ 1358810 w 663"/>
                <a:gd name="T73" fmla="*/ 779748 h 645"/>
                <a:gd name="T74" fmla="*/ 1212822 w 663"/>
                <a:gd name="T75" fmla="*/ 788737 h 645"/>
                <a:gd name="T76" fmla="*/ 1206084 w 663"/>
                <a:gd name="T77" fmla="*/ 719076 h 645"/>
                <a:gd name="T78" fmla="*/ 1179133 w 663"/>
                <a:gd name="T79" fmla="*/ 602226 h 645"/>
                <a:gd name="T80" fmla="*/ 1206084 w 663"/>
                <a:gd name="T81" fmla="*/ 487624 h 645"/>
                <a:gd name="T82" fmla="*/ 1120737 w 663"/>
                <a:gd name="T83" fmla="*/ 471894 h 645"/>
                <a:gd name="T84" fmla="*/ 1228544 w 663"/>
                <a:gd name="T85" fmla="*/ 303360 h 645"/>
                <a:gd name="T86" fmla="*/ 1345334 w 663"/>
                <a:gd name="T87" fmla="*/ 296619 h 645"/>
                <a:gd name="T88" fmla="*/ 1304907 w 663"/>
                <a:gd name="T89" fmla="*/ 175275 h 645"/>
                <a:gd name="T90" fmla="*/ 1226298 w 663"/>
                <a:gd name="T91" fmla="*/ 215723 h 645"/>
                <a:gd name="T92" fmla="*/ 1102770 w 663"/>
                <a:gd name="T93" fmla="*/ 125838 h 645"/>
                <a:gd name="T94" fmla="*/ 968012 w 663"/>
                <a:gd name="T95" fmla="*/ 496612 h 645"/>
                <a:gd name="T96" fmla="*/ 833254 w 663"/>
                <a:gd name="T97" fmla="*/ 584249 h 645"/>
                <a:gd name="T98" fmla="*/ 588443 w 663"/>
                <a:gd name="T99" fmla="*/ 283136 h 645"/>
                <a:gd name="T100" fmla="*/ 494113 w 663"/>
                <a:gd name="T101" fmla="*/ 222464 h 645"/>
                <a:gd name="T102" fmla="*/ 440209 w 663"/>
                <a:gd name="T103" fmla="*/ 148309 h 645"/>
                <a:gd name="T104" fmla="*/ 339141 w 663"/>
                <a:gd name="T105" fmla="*/ 114603 h 645"/>
                <a:gd name="T106" fmla="*/ 274008 w 663"/>
                <a:gd name="T107" fmla="*/ 38201 h 645"/>
                <a:gd name="T108" fmla="*/ 166202 w 663"/>
                <a:gd name="T109" fmla="*/ 274148 h 645"/>
                <a:gd name="T110" fmla="*/ 49411 w 663"/>
                <a:gd name="T111" fmla="*/ 716829 h 645"/>
                <a:gd name="T112" fmla="*/ 105560 w 663"/>
                <a:gd name="T113" fmla="*/ 912328 h 645"/>
                <a:gd name="T114" fmla="*/ 217859 w 663"/>
                <a:gd name="T115" fmla="*/ 1002212 h 645"/>
                <a:gd name="T116" fmla="*/ 341387 w 663"/>
                <a:gd name="T117" fmla="*/ 1103333 h 645"/>
                <a:gd name="T118" fmla="*/ 332403 w 663"/>
                <a:gd name="T119" fmla="*/ 1278607 h 645"/>
                <a:gd name="T120" fmla="*/ 393044 w 663"/>
                <a:gd name="T121" fmla="*/ 1294337 h 645"/>
                <a:gd name="T122" fmla="*/ 536786 w 663"/>
                <a:gd name="T123" fmla="*/ 1417928 h 645"/>
                <a:gd name="T124" fmla="*/ 685020 w 663"/>
                <a:gd name="T125" fmla="*/ 1404446 h 6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63" h="645">
                  <a:moveTo>
                    <a:pt x="301" y="627"/>
                  </a:moveTo>
                  <a:cubicBezTo>
                    <a:pt x="296" y="618"/>
                    <a:pt x="291" y="610"/>
                    <a:pt x="287" y="611"/>
                  </a:cubicBezTo>
                  <a:cubicBezTo>
                    <a:pt x="287" y="611"/>
                    <a:pt x="287" y="611"/>
                    <a:pt x="287" y="611"/>
                  </a:cubicBezTo>
                  <a:cubicBezTo>
                    <a:pt x="283" y="611"/>
                    <a:pt x="275" y="616"/>
                    <a:pt x="266" y="623"/>
                  </a:cubicBezTo>
                  <a:cubicBezTo>
                    <a:pt x="266" y="623"/>
                    <a:pt x="266" y="623"/>
                    <a:pt x="266" y="623"/>
                  </a:cubicBezTo>
                  <a:cubicBezTo>
                    <a:pt x="258" y="629"/>
                    <a:pt x="248" y="635"/>
                    <a:pt x="239" y="635"/>
                  </a:cubicBezTo>
                  <a:cubicBezTo>
                    <a:pt x="239" y="635"/>
                    <a:pt x="239" y="635"/>
                    <a:pt x="239" y="635"/>
                  </a:cubicBezTo>
                  <a:cubicBezTo>
                    <a:pt x="235" y="635"/>
                    <a:pt x="230" y="634"/>
                    <a:pt x="227" y="630"/>
                  </a:cubicBezTo>
                  <a:cubicBezTo>
                    <a:pt x="227" y="630"/>
                    <a:pt x="227" y="630"/>
                    <a:pt x="227" y="630"/>
                  </a:cubicBezTo>
                  <a:cubicBezTo>
                    <a:pt x="210" y="613"/>
                    <a:pt x="181" y="584"/>
                    <a:pt x="177" y="580"/>
                  </a:cubicBezTo>
                  <a:cubicBezTo>
                    <a:pt x="177" y="580"/>
                    <a:pt x="177" y="580"/>
                    <a:pt x="177" y="580"/>
                  </a:cubicBezTo>
                  <a:cubicBezTo>
                    <a:pt x="177" y="580"/>
                    <a:pt x="176" y="580"/>
                    <a:pt x="175" y="580"/>
                  </a:cubicBezTo>
                  <a:cubicBezTo>
                    <a:pt x="175" y="580"/>
                    <a:pt x="175" y="580"/>
                    <a:pt x="175" y="580"/>
                  </a:cubicBezTo>
                  <a:cubicBezTo>
                    <a:pt x="172" y="580"/>
                    <a:pt x="166" y="581"/>
                    <a:pt x="161" y="581"/>
                  </a:cubicBezTo>
                  <a:cubicBezTo>
                    <a:pt x="161" y="581"/>
                    <a:pt x="161" y="581"/>
                    <a:pt x="161" y="581"/>
                  </a:cubicBezTo>
                  <a:cubicBezTo>
                    <a:pt x="156" y="581"/>
                    <a:pt x="151" y="580"/>
                    <a:pt x="147" y="576"/>
                  </a:cubicBezTo>
                  <a:cubicBezTo>
                    <a:pt x="147" y="576"/>
                    <a:pt x="147" y="576"/>
                    <a:pt x="147" y="576"/>
                  </a:cubicBezTo>
                  <a:cubicBezTo>
                    <a:pt x="145" y="574"/>
                    <a:pt x="144" y="571"/>
                    <a:pt x="144" y="569"/>
                  </a:cubicBezTo>
                  <a:cubicBezTo>
                    <a:pt x="144" y="569"/>
                    <a:pt x="144" y="569"/>
                    <a:pt x="144" y="569"/>
                  </a:cubicBezTo>
                  <a:cubicBezTo>
                    <a:pt x="144" y="552"/>
                    <a:pt x="165" y="517"/>
                    <a:pt x="165" y="503"/>
                  </a:cubicBezTo>
                  <a:cubicBezTo>
                    <a:pt x="165" y="503"/>
                    <a:pt x="165" y="503"/>
                    <a:pt x="165" y="503"/>
                  </a:cubicBezTo>
                  <a:cubicBezTo>
                    <a:pt x="165" y="501"/>
                    <a:pt x="165" y="499"/>
                    <a:pt x="164" y="499"/>
                  </a:cubicBezTo>
                  <a:cubicBezTo>
                    <a:pt x="164" y="499"/>
                    <a:pt x="164" y="499"/>
                    <a:pt x="164" y="499"/>
                  </a:cubicBezTo>
                  <a:cubicBezTo>
                    <a:pt x="161" y="496"/>
                    <a:pt x="158" y="495"/>
                    <a:pt x="152" y="495"/>
                  </a:cubicBezTo>
                  <a:cubicBezTo>
                    <a:pt x="152" y="495"/>
                    <a:pt x="152" y="495"/>
                    <a:pt x="152" y="495"/>
                  </a:cubicBezTo>
                  <a:cubicBezTo>
                    <a:pt x="148" y="495"/>
                    <a:pt x="143" y="496"/>
                    <a:pt x="137" y="496"/>
                  </a:cubicBezTo>
                  <a:cubicBezTo>
                    <a:pt x="137" y="496"/>
                    <a:pt x="137" y="496"/>
                    <a:pt x="137" y="496"/>
                  </a:cubicBezTo>
                  <a:cubicBezTo>
                    <a:pt x="127" y="496"/>
                    <a:pt x="116" y="494"/>
                    <a:pt x="107" y="484"/>
                  </a:cubicBezTo>
                  <a:cubicBezTo>
                    <a:pt x="107" y="484"/>
                    <a:pt x="107" y="484"/>
                    <a:pt x="107" y="484"/>
                  </a:cubicBezTo>
                  <a:cubicBezTo>
                    <a:pt x="96" y="473"/>
                    <a:pt x="94" y="460"/>
                    <a:pt x="93" y="447"/>
                  </a:cubicBezTo>
                  <a:cubicBezTo>
                    <a:pt x="93" y="447"/>
                    <a:pt x="93" y="447"/>
                    <a:pt x="93" y="447"/>
                  </a:cubicBezTo>
                  <a:cubicBezTo>
                    <a:pt x="91" y="434"/>
                    <a:pt x="90" y="422"/>
                    <a:pt x="82" y="414"/>
                  </a:cubicBezTo>
                  <a:cubicBezTo>
                    <a:pt x="82" y="414"/>
                    <a:pt x="82" y="414"/>
                    <a:pt x="82" y="414"/>
                  </a:cubicBezTo>
                  <a:cubicBezTo>
                    <a:pt x="78" y="410"/>
                    <a:pt x="73" y="409"/>
                    <a:pt x="67" y="409"/>
                  </a:cubicBezTo>
                  <a:cubicBezTo>
                    <a:pt x="67" y="409"/>
                    <a:pt x="67" y="409"/>
                    <a:pt x="67" y="409"/>
                  </a:cubicBezTo>
                  <a:cubicBezTo>
                    <a:pt x="61" y="409"/>
                    <a:pt x="54" y="410"/>
                    <a:pt x="47" y="410"/>
                  </a:cubicBezTo>
                  <a:cubicBezTo>
                    <a:pt x="47" y="410"/>
                    <a:pt x="47" y="410"/>
                    <a:pt x="47" y="410"/>
                  </a:cubicBezTo>
                  <a:cubicBezTo>
                    <a:pt x="32" y="410"/>
                    <a:pt x="16" y="406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1" y="372"/>
                    <a:pt x="0" y="365"/>
                    <a:pt x="0" y="358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21"/>
                    <a:pt x="38" y="302"/>
                    <a:pt x="38" y="302"/>
                  </a:cubicBezTo>
                  <a:cubicBezTo>
                    <a:pt x="38" y="302"/>
                    <a:pt x="38" y="302"/>
                    <a:pt x="38" y="302"/>
                  </a:cubicBezTo>
                  <a:cubicBezTo>
                    <a:pt x="38" y="302"/>
                    <a:pt x="52" y="294"/>
                    <a:pt x="65" y="281"/>
                  </a:cubicBezTo>
                  <a:cubicBezTo>
                    <a:pt x="65" y="281"/>
                    <a:pt x="65" y="281"/>
                    <a:pt x="65" y="281"/>
                  </a:cubicBezTo>
                  <a:cubicBezTo>
                    <a:pt x="79" y="268"/>
                    <a:pt x="92" y="251"/>
                    <a:pt x="92" y="234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2" y="198"/>
                    <a:pt x="89" y="143"/>
                    <a:pt x="71" y="125"/>
                  </a:cubicBezTo>
                  <a:cubicBezTo>
                    <a:pt x="71" y="125"/>
                    <a:pt x="71" y="125"/>
                    <a:pt x="71" y="125"/>
                  </a:cubicBezTo>
                  <a:cubicBezTo>
                    <a:pt x="65" y="120"/>
                    <a:pt x="60" y="113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5" y="104"/>
                    <a:pt x="55" y="104"/>
                    <a:pt x="56" y="10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81" y="90"/>
                    <a:pt x="103" y="39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23" y="6"/>
                    <a:pt x="127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0"/>
                    <a:pt x="141" y="5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7" y="19"/>
                    <a:pt x="149" y="2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6" y="55"/>
                    <a:pt x="161" y="75"/>
                    <a:pt x="167" y="81"/>
                  </a:cubicBezTo>
                  <a:cubicBezTo>
                    <a:pt x="167" y="81"/>
                    <a:pt x="167" y="81"/>
                    <a:pt x="167" y="81"/>
                  </a:cubicBezTo>
                  <a:cubicBezTo>
                    <a:pt x="168" y="82"/>
                    <a:pt x="169" y="82"/>
                    <a:pt x="171" y="82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6" y="83"/>
                    <a:pt x="185" y="73"/>
                    <a:pt x="193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202" y="54"/>
                    <a:pt x="210" y="44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23" y="43"/>
                    <a:pt x="225" y="45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9" y="50"/>
                    <a:pt x="229" y="53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69"/>
                    <a:pt x="223" y="86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103"/>
                    <a:pt x="225" y="105"/>
                    <a:pt x="228" y="107"/>
                  </a:cubicBezTo>
                  <a:cubicBezTo>
                    <a:pt x="228" y="107"/>
                    <a:pt x="228" y="107"/>
                    <a:pt x="228" y="107"/>
                  </a:cubicBezTo>
                  <a:cubicBezTo>
                    <a:pt x="231" y="109"/>
                    <a:pt x="236" y="110"/>
                    <a:pt x="241" y="111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51" y="112"/>
                    <a:pt x="262" y="114"/>
                    <a:pt x="265" y="125"/>
                  </a:cubicBezTo>
                  <a:cubicBezTo>
                    <a:pt x="265" y="125"/>
                    <a:pt x="265" y="125"/>
                    <a:pt x="265" y="125"/>
                  </a:cubicBezTo>
                  <a:cubicBezTo>
                    <a:pt x="270" y="143"/>
                    <a:pt x="301" y="169"/>
                    <a:pt x="318" y="186"/>
                  </a:cubicBezTo>
                  <a:cubicBezTo>
                    <a:pt x="318" y="186"/>
                    <a:pt x="318" y="186"/>
                    <a:pt x="318" y="186"/>
                  </a:cubicBezTo>
                  <a:cubicBezTo>
                    <a:pt x="326" y="194"/>
                    <a:pt x="335" y="212"/>
                    <a:pt x="345" y="228"/>
                  </a:cubicBezTo>
                  <a:cubicBezTo>
                    <a:pt x="345" y="228"/>
                    <a:pt x="345" y="228"/>
                    <a:pt x="345" y="228"/>
                  </a:cubicBezTo>
                  <a:cubicBezTo>
                    <a:pt x="354" y="243"/>
                    <a:pt x="364" y="257"/>
                    <a:pt x="371" y="256"/>
                  </a:cubicBezTo>
                  <a:cubicBezTo>
                    <a:pt x="371" y="256"/>
                    <a:pt x="371" y="256"/>
                    <a:pt x="371" y="256"/>
                  </a:cubicBezTo>
                  <a:cubicBezTo>
                    <a:pt x="373" y="256"/>
                    <a:pt x="375" y="256"/>
                    <a:pt x="376" y="254"/>
                  </a:cubicBezTo>
                  <a:cubicBezTo>
                    <a:pt x="376" y="254"/>
                    <a:pt x="376" y="254"/>
                    <a:pt x="376" y="254"/>
                  </a:cubicBezTo>
                  <a:cubicBezTo>
                    <a:pt x="393" y="237"/>
                    <a:pt x="421" y="222"/>
                    <a:pt x="428" y="218"/>
                  </a:cubicBezTo>
                  <a:cubicBezTo>
                    <a:pt x="428" y="218"/>
                    <a:pt x="428" y="218"/>
                    <a:pt x="428" y="218"/>
                  </a:cubicBezTo>
                  <a:cubicBezTo>
                    <a:pt x="427" y="213"/>
                    <a:pt x="427" y="208"/>
                    <a:pt x="427" y="203"/>
                  </a:cubicBezTo>
                  <a:cubicBezTo>
                    <a:pt x="427" y="203"/>
                    <a:pt x="427" y="203"/>
                    <a:pt x="427" y="203"/>
                  </a:cubicBezTo>
                  <a:cubicBezTo>
                    <a:pt x="427" y="147"/>
                    <a:pt x="468" y="73"/>
                    <a:pt x="488" y="53"/>
                  </a:cubicBezTo>
                  <a:cubicBezTo>
                    <a:pt x="488" y="53"/>
                    <a:pt x="488" y="53"/>
                    <a:pt x="488" y="53"/>
                  </a:cubicBezTo>
                  <a:cubicBezTo>
                    <a:pt x="493" y="48"/>
                    <a:pt x="497" y="46"/>
                    <a:pt x="502" y="46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11" y="46"/>
                    <a:pt x="519" y="55"/>
                    <a:pt x="526" y="65"/>
                  </a:cubicBezTo>
                  <a:cubicBezTo>
                    <a:pt x="526" y="65"/>
                    <a:pt x="526" y="65"/>
                    <a:pt x="526" y="65"/>
                  </a:cubicBezTo>
                  <a:cubicBezTo>
                    <a:pt x="534" y="74"/>
                    <a:pt x="541" y="86"/>
                    <a:pt x="548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52" y="97"/>
                    <a:pt x="555" y="98"/>
                    <a:pt x="556" y="98"/>
                  </a:cubicBezTo>
                  <a:cubicBezTo>
                    <a:pt x="556" y="98"/>
                    <a:pt x="556" y="98"/>
                    <a:pt x="556" y="98"/>
                  </a:cubicBezTo>
                  <a:cubicBezTo>
                    <a:pt x="560" y="99"/>
                    <a:pt x="563" y="93"/>
                    <a:pt x="566" y="87"/>
                  </a:cubicBezTo>
                  <a:cubicBezTo>
                    <a:pt x="566" y="87"/>
                    <a:pt x="566" y="87"/>
                    <a:pt x="566" y="87"/>
                  </a:cubicBezTo>
                  <a:cubicBezTo>
                    <a:pt x="570" y="81"/>
                    <a:pt x="574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6" y="74"/>
                    <a:pt x="589" y="77"/>
                    <a:pt x="591" y="82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92" y="86"/>
                    <a:pt x="593" y="92"/>
                    <a:pt x="594" y="97"/>
                  </a:cubicBezTo>
                  <a:cubicBezTo>
                    <a:pt x="594" y="97"/>
                    <a:pt x="594" y="97"/>
                    <a:pt x="594" y="97"/>
                  </a:cubicBezTo>
                  <a:cubicBezTo>
                    <a:pt x="595" y="109"/>
                    <a:pt x="596" y="122"/>
                    <a:pt x="601" y="127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02" y="128"/>
                    <a:pt x="603" y="130"/>
                    <a:pt x="603" y="132"/>
                  </a:cubicBezTo>
                  <a:cubicBezTo>
                    <a:pt x="603" y="132"/>
                    <a:pt x="603" y="132"/>
                    <a:pt x="603" y="132"/>
                  </a:cubicBezTo>
                  <a:cubicBezTo>
                    <a:pt x="603" y="134"/>
                    <a:pt x="602" y="136"/>
                    <a:pt x="600" y="136"/>
                  </a:cubicBezTo>
                  <a:cubicBezTo>
                    <a:pt x="600" y="136"/>
                    <a:pt x="600" y="136"/>
                    <a:pt x="600" y="136"/>
                  </a:cubicBezTo>
                  <a:cubicBezTo>
                    <a:pt x="598" y="137"/>
                    <a:pt x="596" y="138"/>
                    <a:pt x="594" y="138"/>
                  </a:cubicBezTo>
                  <a:cubicBezTo>
                    <a:pt x="594" y="138"/>
                    <a:pt x="594" y="138"/>
                    <a:pt x="594" y="138"/>
                  </a:cubicBezTo>
                  <a:cubicBezTo>
                    <a:pt x="589" y="139"/>
                    <a:pt x="582" y="139"/>
                    <a:pt x="574" y="139"/>
                  </a:cubicBezTo>
                  <a:cubicBezTo>
                    <a:pt x="574" y="139"/>
                    <a:pt x="574" y="139"/>
                    <a:pt x="574" y="139"/>
                  </a:cubicBezTo>
                  <a:cubicBezTo>
                    <a:pt x="565" y="139"/>
                    <a:pt x="556" y="139"/>
                    <a:pt x="547" y="139"/>
                  </a:cubicBezTo>
                  <a:cubicBezTo>
                    <a:pt x="547" y="139"/>
                    <a:pt x="547" y="139"/>
                    <a:pt x="547" y="139"/>
                  </a:cubicBezTo>
                  <a:cubicBezTo>
                    <a:pt x="518" y="139"/>
                    <a:pt x="493" y="149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5" y="168"/>
                    <a:pt x="474" y="171"/>
                    <a:pt x="474" y="175"/>
                  </a:cubicBezTo>
                  <a:cubicBezTo>
                    <a:pt x="474" y="175"/>
                    <a:pt x="474" y="175"/>
                    <a:pt x="474" y="175"/>
                  </a:cubicBezTo>
                  <a:cubicBezTo>
                    <a:pt x="473" y="181"/>
                    <a:pt x="477" y="189"/>
                    <a:pt x="482" y="196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88" y="202"/>
                    <a:pt x="494" y="206"/>
                    <a:pt x="499" y="206"/>
                  </a:cubicBezTo>
                  <a:cubicBezTo>
                    <a:pt x="499" y="206"/>
                    <a:pt x="499" y="206"/>
                    <a:pt x="499" y="206"/>
                  </a:cubicBezTo>
                  <a:cubicBezTo>
                    <a:pt x="501" y="206"/>
                    <a:pt x="503" y="206"/>
                    <a:pt x="505" y="204"/>
                  </a:cubicBezTo>
                  <a:cubicBezTo>
                    <a:pt x="505" y="204"/>
                    <a:pt x="505" y="204"/>
                    <a:pt x="505" y="204"/>
                  </a:cubicBezTo>
                  <a:cubicBezTo>
                    <a:pt x="508" y="201"/>
                    <a:pt x="512" y="200"/>
                    <a:pt x="515" y="200"/>
                  </a:cubicBezTo>
                  <a:cubicBezTo>
                    <a:pt x="515" y="200"/>
                    <a:pt x="515" y="200"/>
                    <a:pt x="515" y="200"/>
                  </a:cubicBezTo>
                  <a:cubicBezTo>
                    <a:pt x="532" y="200"/>
                    <a:pt x="553" y="223"/>
                    <a:pt x="553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3" y="266"/>
                    <a:pt x="534" y="268"/>
                    <a:pt x="527" y="272"/>
                  </a:cubicBezTo>
                  <a:cubicBezTo>
                    <a:pt x="527" y="272"/>
                    <a:pt x="527" y="272"/>
                    <a:pt x="527" y="272"/>
                  </a:cubicBezTo>
                  <a:cubicBezTo>
                    <a:pt x="524" y="273"/>
                    <a:pt x="524" y="274"/>
                    <a:pt x="524" y="275"/>
                  </a:cubicBezTo>
                  <a:cubicBezTo>
                    <a:pt x="524" y="275"/>
                    <a:pt x="524" y="275"/>
                    <a:pt x="524" y="275"/>
                  </a:cubicBezTo>
                  <a:cubicBezTo>
                    <a:pt x="523" y="279"/>
                    <a:pt x="528" y="285"/>
                    <a:pt x="532" y="293"/>
                  </a:cubicBezTo>
                  <a:cubicBezTo>
                    <a:pt x="532" y="293"/>
                    <a:pt x="532" y="293"/>
                    <a:pt x="532" y="293"/>
                  </a:cubicBezTo>
                  <a:cubicBezTo>
                    <a:pt x="537" y="301"/>
                    <a:pt x="541" y="310"/>
                    <a:pt x="541" y="320"/>
                  </a:cubicBezTo>
                  <a:cubicBezTo>
                    <a:pt x="541" y="320"/>
                    <a:pt x="541" y="320"/>
                    <a:pt x="541" y="320"/>
                  </a:cubicBezTo>
                  <a:cubicBezTo>
                    <a:pt x="541" y="322"/>
                    <a:pt x="541" y="325"/>
                    <a:pt x="540" y="328"/>
                  </a:cubicBezTo>
                  <a:cubicBezTo>
                    <a:pt x="540" y="328"/>
                    <a:pt x="540" y="328"/>
                    <a:pt x="540" y="328"/>
                  </a:cubicBezTo>
                  <a:cubicBezTo>
                    <a:pt x="539" y="332"/>
                    <a:pt x="538" y="335"/>
                    <a:pt x="538" y="338"/>
                  </a:cubicBezTo>
                  <a:cubicBezTo>
                    <a:pt x="538" y="338"/>
                    <a:pt x="538" y="338"/>
                    <a:pt x="538" y="338"/>
                  </a:cubicBezTo>
                  <a:cubicBezTo>
                    <a:pt x="539" y="347"/>
                    <a:pt x="543" y="351"/>
                    <a:pt x="553" y="351"/>
                  </a:cubicBezTo>
                  <a:cubicBezTo>
                    <a:pt x="553" y="351"/>
                    <a:pt x="553" y="351"/>
                    <a:pt x="553" y="351"/>
                  </a:cubicBezTo>
                  <a:cubicBezTo>
                    <a:pt x="558" y="351"/>
                    <a:pt x="562" y="350"/>
                    <a:pt x="568" y="349"/>
                  </a:cubicBezTo>
                  <a:cubicBezTo>
                    <a:pt x="568" y="349"/>
                    <a:pt x="568" y="349"/>
                    <a:pt x="568" y="349"/>
                  </a:cubicBezTo>
                  <a:cubicBezTo>
                    <a:pt x="580" y="345"/>
                    <a:pt x="593" y="343"/>
                    <a:pt x="605" y="343"/>
                  </a:cubicBezTo>
                  <a:cubicBezTo>
                    <a:pt x="605" y="343"/>
                    <a:pt x="605" y="343"/>
                    <a:pt x="605" y="343"/>
                  </a:cubicBezTo>
                  <a:cubicBezTo>
                    <a:pt x="619" y="343"/>
                    <a:pt x="631" y="345"/>
                    <a:pt x="637" y="352"/>
                  </a:cubicBezTo>
                  <a:cubicBezTo>
                    <a:pt x="637" y="352"/>
                    <a:pt x="637" y="352"/>
                    <a:pt x="637" y="352"/>
                  </a:cubicBezTo>
                  <a:cubicBezTo>
                    <a:pt x="636" y="353"/>
                    <a:pt x="636" y="353"/>
                    <a:pt x="636" y="353"/>
                  </a:cubicBezTo>
                  <a:cubicBezTo>
                    <a:pt x="637" y="352"/>
                    <a:pt x="637" y="352"/>
                    <a:pt x="637" y="352"/>
                  </a:cubicBezTo>
                  <a:cubicBezTo>
                    <a:pt x="646" y="361"/>
                    <a:pt x="663" y="398"/>
                    <a:pt x="663" y="424"/>
                  </a:cubicBezTo>
                  <a:cubicBezTo>
                    <a:pt x="663" y="424"/>
                    <a:pt x="663" y="424"/>
                    <a:pt x="663" y="424"/>
                  </a:cubicBezTo>
                  <a:cubicBezTo>
                    <a:pt x="663" y="433"/>
                    <a:pt x="661" y="440"/>
                    <a:pt x="656" y="445"/>
                  </a:cubicBezTo>
                  <a:cubicBezTo>
                    <a:pt x="656" y="445"/>
                    <a:pt x="656" y="445"/>
                    <a:pt x="656" y="445"/>
                  </a:cubicBezTo>
                  <a:cubicBezTo>
                    <a:pt x="647" y="454"/>
                    <a:pt x="636" y="475"/>
                    <a:pt x="628" y="492"/>
                  </a:cubicBezTo>
                  <a:cubicBezTo>
                    <a:pt x="628" y="492"/>
                    <a:pt x="628" y="492"/>
                    <a:pt x="628" y="492"/>
                  </a:cubicBezTo>
                  <a:cubicBezTo>
                    <a:pt x="627" y="493"/>
                    <a:pt x="626" y="493"/>
                    <a:pt x="625" y="493"/>
                  </a:cubicBezTo>
                  <a:cubicBezTo>
                    <a:pt x="625" y="493"/>
                    <a:pt x="625" y="493"/>
                    <a:pt x="625" y="493"/>
                  </a:cubicBezTo>
                  <a:cubicBezTo>
                    <a:pt x="616" y="490"/>
                    <a:pt x="608" y="486"/>
                    <a:pt x="602" y="481"/>
                  </a:cubicBezTo>
                  <a:cubicBezTo>
                    <a:pt x="602" y="481"/>
                    <a:pt x="602" y="481"/>
                    <a:pt x="602" y="481"/>
                  </a:cubicBezTo>
                  <a:cubicBezTo>
                    <a:pt x="600" y="481"/>
                    <a:pt x="595" y="482"/>
                    <a:pt x="589" y="484"/>
                  </a:cubicBezTo>
                  <a:cubicBezTo>
                    <a:pt x="589" y="484"/>
                    <a:pt x="589" y="484"/>
                    <a:pt x="589" y="484"/>
                  </a:cubicBezTo>
                  <a:cubicBezTo>
                    <a:pt x="580" y="487"/>
                    <a:pt x="569" y="492"/>
                    <a:pt x="559" y="503"/>
                  </a:cubicBezTo>
                  <a:cubicBezTo>
                    <a:pt x="559" y="503"/>
                    <a:pt x="559" y="503"/>
                    <a:pt x="559" y="503"/>
                  </a:cubicBezTo>
                  <a:cubicBezTo>
                    <a:pt x="536" y="525"/>
                    <a:pt x="469" y="529"/>
                    <a:pt x="426" y="529"/>
                  </a:cubicBezTo>
                  <a:cubicBezTo>
                    <a:pt x="426" y="529"/>
                    <a:pt x="426" y="529"/>
                    <a:pt x="426" y="529"/>
                  </a:cubicBezTo>
                  <a:cubicBezTo>
                    <a:pt x="423" y="529"/>
                    <a:pt x="403" y="534"/>
                    <a:pt x="382" y="540"/>
                  </a:cubicBezTo>
                  <a:cubicBezTo>
                    <a:pt x="382" y="540"/>
                    <a:pt x="382" y="540"/>
                    <a:pt x="382" y="540"/>
                  </a:cubicBezTo>
                  <a:cubicBezTo>
                    <a:pt x="359" y="546"/>
                    <a:pt x="334" y="554"/>
                    <a:pt x="328" y="560"/>
                  </a:cubicBezTo>
                  <a:cubicBezTo>
                    <a:pt x="328" y="560"/>
                    <a:pt x="328" y="560"/>
                    <a:pt x="328" y="560"/>
                  </a:cubicBezTo>
                  <a:cubicBezTo>
                    <a:pt x="327" y="562"/>
                    <a:pt x="326" y="564"/>
                    <a:pt x="326" y="568"/>
                  </a:cubicBezTo>
                  <a:cubicBezTo>
                    <a:pt x="326" y="568"/>
                    <a:pt x="326" y="568"/>
                    <a:pt x="326" y="568"/>
                  </a:cubicBezTo>
                  <a:cubicBezTo>
                    <a:pt x="326" y="583"/>
                    <a:pt x="339" y="611"/>
                    <a:pt x="339" y="628"/>
                  </a:cubicBezTo>
                  <a:cubicBezTo>
                    <a:pt x="339" y="628"/>
                    <a:pt x="339" y="628"/>
                    <a:pt x="339" y="628"/>
                  </a:cubicBezTo>
                  <a:cubicBezTo>
                    <a:pt x="339" y="635"/>
                    <a:pt x="337" y="641"/>
                    <a:pt x="330" y="644"/>
                  </a:cubicBezTo>
                  <a:cubicBezTo>
                    <a:pt x="330" y="644"/>
                    <a:pt x="330" y="644"/>
                    <a:pt x="330" y="644"/>
                  </a:cubicBezTo>
                  <a:cubicBezTo>
                    <a:pt x="328" y="644"/>
                    <a:pt x="326" y="645"/>
                    <a:pt x="324" y="645"/>
                  </a:cubicBezTo>
                  <a:cubicBezTo>
                    <a:pt x="324" y="645"/>
                    <a:pt x="324" y="645"/>
                    <a:pt x="324" y="645"/>
                  </a:cubicBezTo>
                  <a:cubicBezTo>
                    <a:pt x="313" y="645"/>
                    <a:pt x="307" y="635"/>
                    <a:pt x="301" y="627"/>
                  </a:cubicBezTo>
                  <a:close/>
                  <a:moveTo>
                    <a:pt x="305" y="625"/>
                  </a:moveTo>
                  <a:cubicBezTo>
                    <a:pt x="310" y="633"/>
                    <a:pt x="316" y="641"/>
                    <a:pt x="324" y="641"/>
                  </a:cubicBezTo>
                  <a:cubicBezTo>
                    <a:pt x="324" y="641"/>
                    <a:pt x="324" y="641"/>
                    <a:pt x="324" y="641"/>
                  </a:cubicBezTo>
                  <a:cubicBezTo>
                    <a:pt x="325" y="641"/>
                    <a:pt x="327" y="641"/>
                    <a:pt x="329" y="640"/>
                  </a:cubicBezTo>
                  <a:cubicBezTo>
                    <a:pt x="329" y="640"/>
                    <a:pt x="329" y="640"/>
                    <a:pt x="329" y="640"/>
                  </a:cubicBezTo>
                  <a:cubicBezTo>
                    <a:pt x="333" y="638"/>
                    <a:pt x="335" y="634"/>
                    <a:pt x="335" y="628"/>
                  </a:cubicBezTo>
                  <a:cubicBezTo>
                    <a:pt x="335" y="628"/>
                    <a:pt x="335" y="628"/>
                    <a:pt x="335" y="628"/>
                  </a:cubicBezTo>
                  <a:cubicBezTo>
                    <a:pt x="335" y="612"/>
                    <a:pt x="322" y="585"/>
                    <a:pt x="322" y="568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22" y="564"/>
                    <a:pt x="323" y="560"/>
                    <a:pt x="326" y="557"/>
                  </a:cubicBezTo>
                  <a:cubicBezTo>
                    <a:pt x="326" y="557"/>
                    <a:pt x="326" y="557"/>
                    <a:pt x="326" y="557"/>
                  </a:cubicBezTo>
                  <a:cubicBezTo>
                    <a:pt x="333" y="550"/>
                    <a:pt x="358" y="542"/>
                    <a:pt x="381" y="536"/>
                  </a:cubicBezTo>
                  <a:cubicBezTo>
                    <a:pt x="381" y="536"/>
                    <a:pt x="381" y="536"/>
                    <a:pt x="381" y="536"/>
                  </a:cubicBezTo>
                  <a:cubicBezTo>
                    <a:pt x="404" y="529"/>
                    <a:pt x="425" y="525"/>
                    <a:pt x="425" y="525"/>
                  </a:cubicBezTo>
                  <a:cubicBezTo>
                    <a:pt x="425" y="525"/>
                    <a:pt x="425" y="525"/>
                    <a:pt x="425" y="525"/>
                  </a:cubicBezTo>
                  <a:cubicBezTo>
                    <a:pt x="426" y="525"/>
                    <a:pt x="426" y="525"/>
                    <a:pt x="426" y="525"/>
                  </a:cubicBezTo>
                  <a:cubicBezTo>
                    <a:pt x="468" y="525"/>
                    <a:pt x="536" y="521"/>
                    <a:pt x="556" y="500"/>
                  </a:cubicBezTo>
                  <a:cubicBezTo>
                    <a:pt x="556" y="500"/>
                    <a:pt x="556" y="500"/>
                    <a:pt x="556" y="500"/>
                  </a:cubicBezTo>
                  <a:cubicBezTo>
                    <a:pt x="578" y="478"/>
                    <a:pt x="603" y="477"/>
                    <a:pt x="603" y="477"/>
                  </a:cubicBezTo>
                  <a:cubicBezTo>
                    <a:pt x="603" y="477"/>
                    <a:pt x="603" y="477"/>
                    <a:pt x="603" y="477"/>
                  </a:cubicBezTo>
                  <a:cubicBezTo>
                    <a:pt x="603" y="477"/>
                    <a:pt x="604" y="477"/>
                    <a:pt x="604" y="477"/>
                  </a:cubicBezTo>
                  <a:cubicBezTo>
                    <a:pt x="604" y="477"/>
                    <a:pt x="604" y="477"/>
                    <a:pt x="604" y="477"/>
                  </a:cubicBezTo>
                  <a:cubicBezTo>
                    <a:pt x="609" y="482"/>
                    <a:pt x="617" y="486"/>
                    <a:pt x="625" y="488"/>
                  </a:cubicBezTo>
                  <a:cubicBezTo>
                    <a:pt x="625" y="488"/>
                    <a:pt x="625" y="488"/>
                    <a:pt x="625" y="488"/>
                  </a:cubicBezTo>
                  <a:cubicBezTo>
                    <a:pt x="633" y="472"/>
                    <a:pt x="644" y="452"/>
                    <a:pt x="654" y="442"/>
                  </a:cubicBezTo>
                  <a:cubicBezTo>
                    <a:pt x="654" y="442"/>
                    <a:pt x="654" y="442"/>
                    <a:pt x="654" y="442"/>
                  </a:cubicBezTo>
                  <a:cubicBezTo>
                    <a:pt x="657" y="438"/>
                    <a:pt x="659" y="432"/>
                    <a:pt x="659" y="424"/>
                  </a:cubicBezTo>
                  <a:cubicBezTo>
                    <a:pt x="659" y="424"/>
                    <a:pt x="659" y="424"/>
                    <a:pt x="659" y="424"/>
                  </a:cubicBezTo>
                  <a:cubicBezTo>
                    <a:pt x="659" y="400"/>
                    <a:pt x="642" y="362"/>
                    <a:pt x="635" y="354"/>
                  </a:cubicBezTo>
                  <a:cubicBezTo>
                    <a:pt x="635" y="354"/>
                    <a:pt x="635" y="354"/>
                    <a:pt x="635" y="354"/>
                  </a:cubicBezTo>
                  <a:cubicBezTo>
                    <a:pt x="635" y="354"/>
                    <a:pt x="635" y="354"/>
                    <a:pt x="635" y="354"/>
                  </a:cubicBezTo>
                  <a:cubicBezTo>
                    <a:pt x="630" y="349"/>
                    <a:pt x="618" y="347"/>
                    <a:pt x="605" y="347"/>
                  </a:cubicBezTo>
                  <a:cubicBezTo>
                    <a:pt x="605" y="347"/>
                    <a:pt x="605" y="347"/>
                    <a:pt x="605" y="347"/>
                  </a:cubicBezTo>
                  <a:cubicBezTo>
                    <a:pt x="594" y="347"/>
                    <a:pt x="580" y="349"/>
                    <a:pt x="569" y="352"/>
                  </a:cubicBezTo>
                  <a:cubicBezTo>
                    <a:pt x="569" y="352"/>
                    <a:pt x="569" y="352"/>
                    <a:pt x="569" y="352"/>
                  </a:cubicBezTo>
                  <a:cubicBezTo>
                    <a:pt x="563" y="354"/>
                    <a:pt x="558" y="355"/>
                    <a:pt x="553" y="355"/>
                  </a:cubicBezTo>
                  <a:cubicBezTo>
                    <a:pt x="553" y="355"/>
                    <a:pt x="553" y="355"/>
                    <a:pt x="553" y="355"/>
                  </a:cubicBezTo>
                  <a:cubicBezTo>
                    <a:pt x="548" y="355"/>
                    <a:pt x="543" y="354"/>
                    <a:pt x="540" y="351"/>
                  </a:cubicBezTo>
                  <a:cubicBezTo>
                    <a:pt x="540" y="351"/>
                    <a:pt x="540" y="351"/>
                    <a:pt x="540" y="351"/>
                  </a:cubicBezTo>
                  <a:cubicBezTo>
                    <a:pt x="536" y="348"/>
                    <a:pt x="534" y="343"/>
                    <a:pt x="534" y="338"/>
                  </a:cubicBezTo>
                  <a:cubicBezTo>
                    <a:pt x="534" y="338"/>
                    <a:pt x="534" y="338"/>
                    <a:pt x="534" y="338"/>
                  </a:cubicBezTo>
                  <a:cubicBezTo>
                    <a:pt x="534" y="334"/>
                    <a:pt x="535" y="331"/>
                    <a:pt x="536" y="327"/>
                  </a:cubicBezTo>
                  <a:cubicBezTo>
                    <a:pt x="536" y="327"/>
                    <a:pt x="536" y="327"/>
                    <a:pt x="536" y="327"/>
                  </a:cubicBezTo>
                  <a:cubicBezTo>
                    <a:pt x="537" y="325"/>
                    <a:pt x="537" y="322"/>
                    <a:pt x="537" y="320"/>
                  </a:cubicBezTo>
                  <a:cubicBezTo>
                    <a:pt x="537" y="320"/>
                    <a:pt x="537" y="320"/>
                    <a:pt x="537" y="320"/>
                  </a:cubicBezTo>
                  <a:cubicBezTo>
                    <a:pt x="537" y="311"/>
                    <a:pt x="533" y="302"/>
                    <a:pt x="529" y="295"/>
                  </a:cubicBezTo>
                  <a:cubicBezTo>
                    <a:pt x="529" y="295"/>
                    <a:pt x="529" y="295"/>
                    <a:pt x="529" y="295"/>
                  </a:cubicBezTo>
                  <a:cubicBezTo>
                    <a:pt x="524" y="287"/>
                    <a:pt x="520" y="281"/>
                    <a:pt x="520" y="275"/>
                  </a:cubicBezTo>
                  <a:cubicBezTo>
                    <a:pt x="520" y="275"/>
                    <a:pt x="520" y="275"/>
                    <a:pt x="520" y="275"/>
                  </a:cubicBezTo>
                  <a:cubicBezTo>
                    <a:pt x="520" y="272"/>
                    <a:pt x="522" y="270"/>
                    <a:pt x="525" y="268"/>
                  </a:cubicBezTo>
                  <a:cubicBezTo>
                    <a:pt x="525" y="268"/>
                    <a:pt x="525" y="268"/>
                    <a:pt x="525" y="268"/>
                  </a:cubicBezTo>
                  <a:cubicBezTo>
                    <a:pt x="528" y="267"/>
                    <a:pt x="532" y="266"/>
                    <a:pt x="535" y="264"/>
                  </a:cubicBezTo>
                  <a:cubicBezTo>
                    <a:pt x="535" y="264"/>
                    <a:pt x="535" y="264"/>
                    <a:pt x="535" y="264"/>
                  </a:cubicBezTo>
                  <a:cubicBezTo>
                    <a:pt x="542" y="261"/>
                    <a:pt x="549" y="257"/>
                    <a:pt x="549" y="245"/>
                  </a:cubicBezTo>
                  <a:cubicBezTo>
                    <a:pt x="549" y="245"/>
                    <a:pt x="549" y="245"/>
                    <a:pt x="549" y="245"/>
                  </a:cubicBezTo>
                  <a:cubicBezTo>
                    <a:pt x="549" y="235"/>
                    <a:pt x="544" y="225"/>
                    <a:pt x="537" y="217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1" y="209"/>
                    <a:pt x="522" y="204"/>
                    <a:pt x="515" y="204"/>
                  </a:cubicBezTo>
                  <a:cubicBezTo>
                    <a:pt x="515" y="204"/>
                    <a:pt x="515" y="204"/>
                    <a:pt x="515" y="204"/>
                  </a:cubicBezTo>
                  <a:cubicBezTo>
                    <a:pt x="512" y="204"/>
                    <a:pt x="510" y="205"/>
                    <a:pt x="508" y="207"/>
                  </a:cubicBezTo>
                  <a:cubicBezTo>
                    <a:pt x="508" y="207"/>
                    <a:pt x="508" y="207"/>
                    <a:pt x="508" y="207"/>
                  </a:cubicBezTo>
                  <a:cubicBezTo>
                    <a:pt x="505" y="209"/>
                    <a:pt x="502" y="210"/>
                    <a:pt x="499" y="210"/>
                  </a:cubicBezTo>
                  <a:cubicBezTo>
                    <a:pt x="499" y="210"/>
                    <a:pt x="499" y="210"/>
                    <a:pt x="499" y="210"/>
                  </a:cubicBezTo>
                  <a:cubicBezTo>
                    <a:pt x="485" y="210"/>
                    <a:pt x="470" y="191"/>
                    <a:pt x="470" y="175"/>
                  </a:cubicBezTo>
                  <a:cubicBezTo>
                    <a:pt x="470" y="175"/>
                    <a:pt x="470" y="175"/>
                    <a:pt x="470" y="175"/>
                  </a:cubicBezTo>
                  <a:cubicBezTo>
                    <a:pt x="469" y="170"/>
                    <a:pt x="471" y="166"/>
                    <a:pt x="474" y="162"/>
                  </a:cubicBezTo>
                  <a:cubicBezTo>
                    <a:pt x="474" y="162"/>
                    <a:pt x="474" y="162"/>
                    <a:pt x="474" y="162"/>
                  </a:cubicBezTo>
                  <a:cubicBezTo>
                    <a:pt x="491" y="146"/>
                    <a:pt x="517" y="135"/>
                    <a:pt x="547" y="135"/>
                  </a:cubicBezTo>
                  <a:cubicBezTo>
                    <a:pt x="547" y="135"/>
                    <a:pt x="547" y="135"/>
                    <a:pt x="547" y="135"/>
                  </a:cubicBezTo>
                  <a:cubicBezTo>
                    <a:pt x="556" y="135"/>
                    <a:pt x="566" y="135"/>
                    <a:pt x="574" y="135"/>
                  </a:cubicBezTo>
                  <a:cubicBezTo>
                    <a:pt x="574" y="135"/>
                    <a:pt x="574" y="135"/>
                    <a:pt x="574" y="135"/>
                  </a:cubicBezTo>
                  <a:cubicBezTo>
                    <a:pt x="585" y="135"/>
                    <a:pt x="595" y="134"/>
                    <a:pt x="598" y="133"/>
                  </a:cubicBezTo>
                  <a:cubicBezTo>
                    <a:pt x="598" y="133"/>
                    <a:pt x="598" y="133"/>
                    <a:pt x="598" y="133"/>
                  </a:cubicBezTo>
                  <a:cubicBezTo>
                    <a:pt x="599" y="132"/>
                    <a:pt x="599" y="132"/>
                    <a:pt x="599" y="132"/>
                  </a:cubicBezTo>
                  <a:cubicBezTo>
                    <a:pt x="599" y="132"/>
                    <a:pt x="599" y="132"/>
                    <a:pt x="599" y="132"/>
                  </a:cubicBezTo>
                  <a:cubicBezTo>
                    <a:pt x="599" y="132"/>
                    <a:pt x="599" y="131"/>
                    <a:pt x="598" y="129"/>
                  </a:cubicBezTo>
                  <a:cubicBezTo>
                    <a:pt x="598" y="129"/>
                    <a:pt x="598" y="129"/>
                    <a:pt x="598" y="129"/>
                  </a:cubicBezTo>
                  <a:cubicBezTo>
                    <a:pt x="588" y="119"/>
                    <a:pt x="591" y="94"/>
                    <a:pt x="587" y="83"/>
                  </a:cubicBezTo>
                  <a:cubicBezTo>
                    <a:pt x="587" y="83"/>
                    <a:pt x="587" y="83"/>
                    <a:pt x="587" y="83"/>
                  </a:cubicBezTo>
                  <a:cubicBezTo>
                    <a:pt x="586" y="79"/>
                    <a:pt x="584" y="78"/>
                    <a:pt x="581" y="78"/>
                  </a:cubicBezTo>
                  <a:cubicBezTo>
                    <a:pt x="581" y="78"/>
                    <a:pt x="581" y="78"/>
                    <a:pt x="581" y="78"/>
                  </a:cubicBezTo>
                  <a:cubicBezTo>
                    <a:pt x="577" y="78"/>
                    <a:pt x="573" y="83"/>
                    <a:pt x="570" y="89"/>
                  </a:cubicBezTo>
                  <a:cubicBezTo>
                    <a:pt x="570" y="89"/>
                    <a:pt x="570" y="89"/>
                    <a:pt x="570" y="89"/>
                  </a:cubicBezTo>
                  <a:cubicBezTo>
                    <a:pt x="566" y="95"/>
                    <a:pt x="563" y="102"/>
                    <a:pt x="556" y="102"/>
                  </a:cubicBezTo>
                  <a:cubicBezTo>
                    <a:pt x="556" y="102"/>
                    <a:pt x="556" y="102"/>
                    <a:pt x="556" y="102"/>
                  </a:cubicBezTo>
                  <a:cubicBezTo>
                    <a:pt x="553" y="102"/>
                    <a:pt x="550" y="100"/>
                    <a:pt x="546" y="96"/>
                  </a:cubicBezTo>
                  <a:cubicBezTo>
                    <a:pt x="546" y="96"/>
                    <a:pt x="546" y="96"/>
                    <a:pt x="546" y="96"/>
                  </a:cubicBezTo>
                  <a:cubicBezTo>
                    <a:pt x="538" y="88"/>
                    <a:pt x="530" y="77"/>
                    <a:pt x="523" y="67"/>
                  </a:cubicBezTo>
                  <a:cubicBezTo>
                    <a:pt x="523" y="67"/>
                    <a:pt x="523" y="67"/>
                    <a:pt x="523" y="67"/>
                  </a:cubicBezTo>
                  <a:cubicBezTo>
                    <a:pt x="516" y="57"/>
                    <a:pt x="508" y="50"/>
                    <a:pt x="502" y="50"/>
                  </a:cubicBezTo>
                  <a:cubicBezTo>
                    <a:pt x="502" y="50"/>
                    <a:pt x="502" y="50"/>
                    <a:pt x="502" y="50"/>
                  </a:cubicBezTo>
                  <a:cubicBezTo>
                    <a:pt x="499" y="50"/>
                    <a:pt x="495" y="52"/>
                    <a:pt x="491" y="56"/>
                  </a:cubicBezTo>
                  <a:cubicBezTo>
                    <a:pt x="491" y="56"/>
                    <a:pt x="491" y="56"/>
                    <a:pt x="491" y="56"/>
                  </a:cubicBezTo>
                  <a:cubicBezTo>
                    <a:pt x="472" y="75"/>
                    <a:pt x="430" y="149"/>
                    <a:pt x="431" y="203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209"/>
                    <a:pt x="431" y="214"/>
                    <a:pt x="432" y="219"/>
                  </a:cubicBezTo>
                  <a:cubicBezTo>
                    <a:pt x="432" y="219"/>
                    <a:pt x="432" y="219"/>
                    <a:pt x="432" y="219"/>
                  </a:cubicBezTo>
                  <a:cubicBezTo>
                    <a:pt x="432" y="220"/>
                    <a:pt x="432" y="221"/>
                    <a:pt x="431" y="221"/>
                  </a:cubicBezTo>
                  <a:cubicBezTo>
                    <a:pt x="431" y="221"/>
                    <a:pt x="431" y="221"/>
                    <a:pt x="431" y="221"/>
                  </a:cubicBezTo>
                  <a:cubicBezTo>
                    <a:pt x="431" y="221"/>
                    <a:pt x="423" y="225"/>
                    <a:pt x="412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01" y="239"/>
                    <a:pt x="388" y="247"/>
                    <a:pt x="379" y="256"/>
                  </a:cubicBezTo>
                  <a:cubicBezTo>
                    <a:pt x="379" y="256"/>
                    <a:pt x="379" y="256"/>
                    <a:pt x="379" y="256"/>
                  </a:cubicBezTo>
                  <a:cubicBezTo>
                    <a:pt x="377" y="259"/>
                    <a:pt x="374" y="260"/>
                    <a:pt x="371" y="260"/>
                  </a:cubicBezTo>
                  <a:cubicBezTo>
                    <a:pt x="371" y="260"/>
                    <a:pt x="371" y="260"/>
                    <a:pt x="371" y="260"/>
                  </a:cubicBezTo>
                  <a:cubicBezTo>
                    <a:pt x="360" y="260"/>
                    <a:pt x="351" y="245"/>
                    <a:pt x="341" y="230"/>
                  </a:cubicBezTo>
                  <a:cubicBezTo>
                    <a:pt x="341" y="230"/>
                    <a:pt x="341" y="230"/>
                    <a:pt x="341" y="230"/>
                  </a:cubicBezTo>
                  <a:cubicBezTo>
                    <a:pt x="332" y="214"/>
                    <a:pt x="323" y="196"/>
                    <a:pt x="315" y="189"/>
                  </a:cubicBezTo>
                  <a:cubicBezTo>
                    <a:pt x="315" y="189"/>
                    <a:pt x="315" y="189"/>
                    <a:pt x="315" y="189"/>
                  </a:cubicBezTo>
                  <a:cubicBezTo>
                    <a:pt x="298" y="172"/>
                    <a:pt x="267" y="146"/>
                    <a:pt x="262" y="126"/>
                  </a:cubicBezTo>
                  <a:cubicBezTo>
                    <a:pt x="262" y="126"/>
                    <a:pt x="262" y="126"/>
                    <a:pt x="262" y="126"/>
                  </a:cubicBezTo>
                  <a:cubicBezTo>
                    <a:pt x="260" y="120"/>
                    <a:pt x="255" y="118"/>
                    <a:pt x="248" y="116"/>
                  </a:cubicBezTo>
                  <a:cubicBezTo>
                    <a:pt x="248" y="116"/>
                    <a:pt x="248" y="116"/>
                    <a:pt x="248" y="116"/>
                  </a:cubicBezTo>
                  <a:cubicBezTo>
                    <a:pt x="240" y="114"/>
                    <a:pt x="232" y="114"/>
                    <a:pt x="226" y="110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2" y="108"/>
                    <a:pt x="219" y="104"/>
                    <a:pt x="220" y="99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220" y="85"/>
                    <a:pt x="225" y="68"/>
                    <a:pt x="225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0"/>
                    <a:pt x="224" y="47"/>
                    <a:pt x="219" y="47"/>
                  </a:cubicBezTo>
                  <a:cubicBezTo>
                    <a:pt x="219" y="47"/>
                    <a:pt x="219" y="47"/>
                    <a:pt x="219" y="47"/>
                  </a:cubicBezTo>
                  <a:cubicBezTo>
                    <a:pt x="213" y="47"/>
                    <a:pt x="204" y="56"/>
                    <a:pt x="196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87" y="76"/>
                    <a:pt x="179" y="86"/>
                    <a:pt x="171" y="86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68" y="86"/>
                    <a:pt x="166" y="85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58" y="78"/>
                    <a:pt x="155" y="65"/>
                    <a:pt x="151" y="51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8" y="38"/>
                    <a:pt x="144" y="23"/>
                    <a:pt x="140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8" y="7"/>
                    <a:pt x="135" y="4"/>
                    <a:pt x="133" y="4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1" y="4"/>
                    <a:pt x="126" y="8"/>
                    <a:pt x="122" y="17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17" y="25"/>
                    <a:pt x="111" y="36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92" y="70"/>
                    <a:pt x="77" y="95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2"/>
                    <a:pt x="69" y="117"/>
                    <a:pt x="74" y="122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93" y="142"/>
                    <a:pt x="96" y="198"/>
                    <a:pt x="96" y="234"/>
                  </a:cubicBezTo>
                  <a:cubicBezTo>
                    <a:pt x="96" y="234"/>
                    <a:pt x="96" y="234"/>
                    <a:pt x="96" y="234"/>
                  </a:cubicBezTo>
                  <a:cubicBezTo>
                    <a:pt x="95" y="272"/>
                    <a:pt x="41" y="306"/>
                    <a:pt x="40" y="306"/>
                  </a:cubicBezTo>
                  <a:cubicBezTo>
                    <a:pt x="40" y="306"/>
                    <a:pt x="40" y="306"/>
                    <a:pt x="40" y="306"/>
                  </a:cubicBezTo>
                  <a:cubicBezTo>
                    <a:pt x="40" y="306"/>
                    <a:pt x="31" y="311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13" y="328"/>
                    <a:pt x="3" y="341"/>
                    <a:pt x="4" y="358"/>
                  </a:cubicBezTo>
                  <a:cubicBezTo>
                    <a:pt x="4" y="358"/>
                    <a:pt x="4" y="358"/>
                    <a:pt x="4" y="358"/>
                  </a:cubicBezTo>
                  <a:cubicBezTo>
                    <a:pt x="4" y="364"/>
                    <a:pt x="5" y="371"/>
                    <a:pt x="8" y="379"/>
                  </a:cubicBezTo>
                  <a:cubicBezTo>
                    <a:pt x="8" y="379"/>
                    <a:pt x="8" y="379"/>
                    <a:pt x="8" y="379"/>
                  </a:cubicBezTo>
                  <a:cubicBezTo>
                    <a:pt x="19" y="403"/>
                    <a:pt x="33" y="406"/>
                    <a:pt x="47" y="406"/>
                  </a:cubicBezTo>
                  <a:cubicBezTo>
                    <a:pt x="47" y="406"/>
                    <a:pt x="47" y="406"/>
                    <a:pt x="47" y="406"/>
                  </a:cubicBezTo>
                  <a:cubicBezTo>
                    <a:pt x="53" y="406"/>
                    <a:pt x="60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74" y="405"/>
                    <a:pt x="80" y="406"/>
                    <a:pt x="85" y="411"/>
                  </a:cubicBezTo>
                  <a:cubicBezTo>
                    <a:pt x="85" y="411"/>
                    <a:pt x="85" y="411"/>
                    <a:pt x="85" y="411"/>
                  </a:cubicBezTo>
                  <a:cubicBezTo>
                    <a:pt x="94" y="421"/>
                    <a:pt x="95" y="434"/>
                    <a:pt x="97" y="446"/>
                  </a:cubicBezTo>
                  <a:cubicBezTo>
                    <a:pt x="97" y="446"/>
                    <a:pt x="97" y="446"/>
                    <a:pt x="97" y="446"/>
                  </a:cubicBezTo>
                  <a:cubicBezTo>
                    <a:pt x="98" y="459"/>
                    <a:pt x="100" y="472"/>
                    <a:pt x="109" y="481"/>
                  </a:cubicBezTo>
                  <a:cubicBezTo>
                    <a:pt x="109" y="481"/>
                    <a:pt x="109" y="481"/>
                    <a:pt x="109" y="481"/>
                  </a:cubicBezTo>
                  <a:cubicBezTo>
                    <a:pt x="118" y="490"/>
                    <a:pt x="128" y="49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2" y="492"/>
                    <a:pt x="148" y="491"/>
                    <a:pt x="152" y="491"/>
                  </a:cubicBezTo>
                  <a:cubicBezTo>
                    <a:pt x="152" y="491"/>
                    <a:pt x="152" y="491"/>
                    <a:pt x="152" y="491"/>
                  </a:cubicBezTo>
                  <a:cubicBezTo>
                    <a:pt x="158" y="491"/>
                    <a:pt x="163" y="492"/>
                    <a:pt x="167" y="496"/>
                  </a:cubicBezTo>
                  <a:cubicBezTo>
                    <a:pt x="167" y="496"/>
                    <a:pt x="167" y="496"/>
                    <a:pt x="167" y="496"/>
                  </a:cubicBezTo>
                  <a:cubicBezTo>
                    <a:pt x="169" y="498"/>
                    <a:pt x="169" y="500"/>
                    <a:pt x="169" y="503"/>
                  </a:cubicBezTo>
                  <a:cubicBezTo>
                    <a:pt x="169" y="503"/>
                    <a:pt x="169" y="503"/>
                    <a:pt x="169" y="503"/>
                  </a:cubicBezTo>
                  <a:cubicBezTo>
                    <a:pt x="169" y="520"/>
                    <a:pt x="148" y="554"/>
                    <a:pt x="148" y="569"/>
                  </a:cubicBezTo>
                  <a:cubicBezTo>
                    <a:pt x="148" y="569"/>
                    <a:pt x="148" y="569"/>
                    <a:pt x="148" y="569"/>
                  </a:cubicBezTo>
                  <a:cubicBezTo>
                    <a:pt x="148" y="571"/>
                    <a:pt x="149" y="572"/>
                    <a:pt x="150" y="573"/>
                  </a:cubicBezTo>
                  <a:cubicBezTo>
                    <a:pt x="150" y="573"/>
                    <a:pt x="150" y="573"/>
                    <a:pt x="150" y="573"/>
                  </a:cubicBezTo>
                  <a:cubicBezTo>
                    <a:pt x="153" y="576"/>
                    <a:pt x="157" y="577"/>
                    <a:pt x="161" y="577"/>
                  </a:cubicBezTo>
                  <a:cubicBezTo>
                    <a:pt x="161" y="577"/>
                    <a:pt x="161" y="577"/>
                    <a:pt x="161" y="577"/>
                  </a:cubicBezTo>
                  <a:cubicBezTo>
                    <a:pt x="166" y="577"/>
                    <a:pt x="171" y="576"/>
                    <a:pt x="175" y="576"/>
                  </a:cubicBezTo>
                  <a:cubicBezTo>
                    <a:pt x="175" y="576"/>
                    <a:pt x="175" y="576"/>
                    <a:pt x="175" y="576"/>
                  </a:cubicBezTo>
                  <a:cubicBezTo>
                    <a:pt x="176" y="576"/>
                    <a:pt x="178" y="576"/>
                    <a:pt x="180" y="577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4" y="582"/>
                    <a:pt x="212" y="610"/>
                    <a:pt x="230" y="627"/>
                  </a:cubicBezTo>
                  <a:cubicBezTo>
                    <a:pt x="230" y="627"/>
                    <a:pt x="230" y="627"/>
                    <a:pt x="230" y="627"/>
                  </a:cubicBezTo>
                  <a:cubicBezTo>
                    <a:pt x="233" y="630"/>
                    <a:pt x="236" y="631"/>
                    <a:pt x="239" y="631"/>
                  </a:cubicBezTo>
                  <a:cubicBezTo>
                    <a:pt x="239" y="631"/>
                    <a:pt x="239" y="631"/>
                    <a:pt x="239" y="631"/>
                  </a:cubicBezTo>
                  <a:cubicBezTo>
                    <a:pt x="246" y="631"/>
                    <a:pt x="256" y="626"/>
                    <a:pt x="264" y="619"/>
                  </a:cubicBezTo>
                  <a:cubicBezTo>
                    <a:pt x="264" y="619"/>
                    <a:pt x="264" y="619"/>
                    <a:pt x="264" y="619"/>
                  </a:cubicBezTo>
                  <a:cubicBezTo>
                    <a:pt x="273" y="613"/>
                    <a:pt x="280" y="607"/>
                    <a:pt x="287" y="607"/>
                  </a:cubicBezTo>
                  <a:cubicBezTo>
                    <a:pt x="287" y="607"/>
                    <a:pt x="287" y="607"/>
                    <a:pt x="287" y="607"/>
                  </a:cubicBezTo>
                  <a:cubicBezTo>
                    <a:pt x="295" y="607"/>
                    <a:pt x="299" y="616"/>
                    <a:pt x="305" y="625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10"/>
            <p:cNvSpPr/>
            <p:nvPr/>
          </p:nvSpPr>
          <p:spPr bwMode="auto">
            <a:xfrm>
              <a:off x="5283205" y="5262566"/>
              <a:ext cx="1258889" cy="992188"/>
            </a:xfrm>
            <a:custGeom>
              <a:avLst/>
              <a:gdLst>
                <a:gd name="T0" fmla="*/ 0 w 560"/>
                <a:gd name="T1" fmla="*/ 859446 h 441"/>
                <a:gd name="T2" fmla="*/ 4496 w 560"/>
                <a:gd name="T3" fmla="*/ 800950 h 441"/>
                <a:gd name="T4" fmla="*/ 321466 w 560"/>
                <a:gd name="T5" fmla="*/ 353228 h 441"/>
                <a:gd name="T6" fmla="*/ 382163 w 560"/>
                <a:gd name="T7" fmla="*/ 89994 h 441"/>
                <a:gd name="T8" fmla="*/ 420379 w 560"/>
                <a:gd name="T9" fmla="*/ 92244 h 441"/>
                <a:gd name="T10" fmla="*/ 433867 w 560"/>
                <a:gd name="T11" fmla="*/ 121492 h 441"/>
                <a:gd name="T12" fmla="*/ 505804 w 560"/>
                <a:gd name="T13" fmla="*/ 137241 h 441"/>
                <a:gd name="T14" fmla="*/ 499060 w 560"/>
                <a:gd name="T15" fmla="*/ 87745 h 441"/>
                <a:gd name="T16" fmla="*/ 703629 w 560"/>
                <a:gd name="T17" fmla="*/ 0 h 441"/>
                <a:gd name="T18" fmla="*/ 800294 w 560"/>
                <a:gd name="T19" fmla="*/ 31498 h 441"/>
                <a:gd name="T20" fmla="*/ 780062 w 560"/>
                <a:gd name="T21" fmla="*/ 164240 h 441"/>
                <a:gd name="T22" fmla="*/ 786806 w 560"/>
                <a:gd name="T23" fmla="*/ 161990 h 441"/>
                <a:gd name="T24" fmla="*/ 971143 w 560"/>
                <a:gd name="T25" fmla="*/ 137241 h 441"/>
                <a:gd name="T26" fmla="*/ 984631 w 560"/>
                <a:gd name="T27" fmla="*/ 139491 h 441"/>
                <a:gd name="T28" fmla="*/ 1108272 w 560"/>
                <a:gd name="T29" fmla="*/ 92244 h 441"/>
                <a:gd name="T30" fmla="*/ 984631 w 560"/>
                <a:gd name="T31" fmla="*/ 148491 h 441"/>
                <a:gd name="T32" fmla="*/ 930679 w 560"/>
                <a:gd name="T33" fmla="*/ 139491 h 441"/>
                <a:gd name="T34" fmla="*/ 791302 w 560"/>
                <a:gd name="T35" fmla="*/ 170989 h 441"/>
                <a:gd name="T36" fmla="*/ 771070 w 560"/>
                <a:gd name="T37" fmla="*/ 173239 h 441"/>
                <a:gd name="T38" fmla="*/ 768821 w 560"/>
                <a:gd name="T39" fmla="*/ 168739 h 441"/>
                <a:gd name="T40" fmla="*/ 791302 w 560"/>
                <a:gd name="T41" fmla="*/ 132742 h 441"/>
                <a:gd name="T42" fmla="*/ 811534 w 560"/>
                <a:gd name="T43" fmla="*/ 78745 h 441"/>
                <a:gd name="T44" fmla="*/ 703629 w 560"/>
                <a:gd name="T45" fmla="*/ 8999 h 441"/>
                <a:gd name="T46" fmla="*/ 517044 w 560"/>
                <a:gd name="T47" fmla="*/ 62996 h 441"/>
                <a:gd name="T48" fmla="*/ 514796 w 560"/>
                <a:gd name="T49" fmla="*/ 137241 h 441"/>
                <a:gd name="T50" fmla="*/ 508052 w 560"/>
                <a:gd name="T51" fmla="*/ 159740 h 441"/>
                <a:gd name="T52" fmla="*/ 413635 w 560"/>
                <a:gd name="T53" fmla="*/ 96744 h 441"/>
                <a:gd name="T54" fmla="*/ 402395 w 560"/>
                <a:gd name="T55" fmla="*/ 87745 h 441"/>
                <a:gd name="T56" fmla="*/ 330458 w 560"/>
                <a:gd name="T57" fmla="*/ 357728 h 441"/>
                <a:gd name="T58" fmla="*/ 211314 w 560"/>
                <a:gd name="T59" fmla="*/ 598463 h 441"/>
                <a:gd name="T60" fmla="*/ 8992 w 560"/>
                <a:gd name="T61" fmla="*/ 859446 h 441"/>
                <a:gd name="T62" fmla="*/ 22480 w 560"/>
                <a:gd name="T63" fmla="*/ 942691 h 441"/>
                <a:gd name="T64" fmla="*/ 159609 w 560"/>
                <a:gd name="T65" fmla="*/ 969689 h 441"/>
                <a:gd name="T66" fmla="*/ 164105 w 560"/>
                <a:gd name="T67" fmla="*/ 960690 h 441"/>
                <a:gd name="T68" fmla="*/ 112401 w 560"/>
                <a:gd name="T69" fmla="*/ 884195 h 441"/>
                <a:gd name="T70" fmla="*/ 200073 w 560"/>
                <a:gd name="T71" fmla="*/ 809949 h 441"/>
                <a:gd name="T72" fmla="*/ 546268 w 560"/>
                <a:gd name="T73" fmla="*/ 672708 h 441"/>
                <a:gd name="T74" fmla="*/ 600220 w 560"/>
                <a:gd name="T75" fmla="*/ 593963 h 441"/>
                <a:gd name="T76" fmla="*/ 640685 w 560"/>
                <a:gd name="T77" fmla="*/ 598463 h 441"/>
                <a:gd name="T78" fmla="*/ 692389 w 560"/>
                <a:gd name="T79" fmla="*/ 571464 h 441"/>
                <a:gd name="T80" fmla="*/ 701381 w 560"/>
                <a:gd name="T81" fmla="*/ 539966 h 441"/>
                <a:gd name="T82" fmla="*/ 705877 w 560"/>
                <a:gd name="T83" fmla="*/ 542216 h 441"/>
                <a:gd name="T84" fmla="*/ 1049824 w 560"/>
                <a:gd name="T85" fmla="*/ 465721 h 441"/>
                <a:gd name="T86" fmla="*/ 1247649 w 560"/>
                <a:gd name="T87" fmla="*/ 332979 h 441"/>
                <a:gd name="T88" fmla="*/ 1108272 w 560"/>
                <a:gd name="T89" fmla="*/ 96744 h 441"/>
                <a:gd name="T90" fmla="*/ 1108272 w 560"/>
                <a:gd name="T91" fmla="*/ 87745 h 441"/>
                <a:gd name="T92" fmla="*/ 1189201 w 560"/>
                <a:gd name="T93" fmla="*/ 179989 h 441"/>
                <a:gd name="T94" fmla="*/ 1258889 w 560"/>
                <a:gd name="T95" fmla="*/ 332979 h 441"/>
                <a:gd name="T96" fmla="*/ 1256641 w 560"/>
                <a:gd name="T97" fmla="*/ 339729 h 441"/>
                <a:gd name="T98" fmla="*/ 1052072 w 560"/>
                <a:gd name="T99" fmla="*/ 474720 h 441"/>
                <a:gd name="T100" fmla="*/ 705877 w 560"/>
                <a:gd name="T101" fmla="*/ 555715 h 441"/>
                <a:gd name="T102" fmla="*/ 699133 w 560"/>
                <a:gd name="T103" fmla="*/ 575964 h 441"/>
                <a:gd name="T104" fmla="*/ 606964 w 560"/>
                <a:gd name="T105" fmla="*/ 602962 h 441"/>
                <a:gd name="T106" fmla="*/ 391155 w 560"/>
                <a:gd name="T107" fmla="*/ 771702 h 441"/>
                <a:gd name="T108" fmla="*/ 121393 w 560"/>
                <a:gd name="T109" fmla="*/ 884195 h 441"/>
                <a:gd name="T110" fmla="*/ 146121 w 560"/>
                <a:gd name="T111" fmla="*/ 924692 h 441"/>
                <a:gd name="T112" fmla="*/ 166353 w 560"/>
                <a:gd name="T113" fmla="*/ 976439 h 441"/>
                <a:gd name="T114" fmla="*/ 110153 w 560"/>
                <a:gd name="T115" fmla="*/ 992188 h 44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60" h="441">
                  <a:moveTo>
                    <a:pt x="6" y="421"/>
                  </a:moveTo>
                  <a:cubicBezTo>
                    <a:pt x="1" y="410"/>
                    <a:pt x="0" y="395"/>
                    <a:pt x="0" y="382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71"/>
                    <a:pt x="1" y="361"/>
                    <a:pt x="2" y="357"/>
                  </a:cubicBezTo>
                  <a:cubicBezTo>
                    <a:pt x="2" y="357"/>
                    <a:pt x="2" y="357"/>
                    <a:pt x="2" y="357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27" y="325"/>
                    <a:pt x="68" y="287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126" y="229"/>
                    <a:pt x="124" y="207"/>
                    <a:pt x="143" y="157"/>
                  </a:cubicBezTo>
                  <a:cubicBezTo>
                    <a:pt x="143" y="157"/>
                    <a:pt x="143" y="157"/>
                    <a:pt x="143" y="157"/>
                  </a:cubicBezTo>
                  <a:cubicBezTo>
                    <a:pt x="162" y="108"/>
                    <a:pt x="150" y="60"/>
                    <a:pt x="170" y="40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73" y="36"/>
                    <a:pt x="176" y="35"/>
                    <a:pt x="179" y="35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83" y="35"/>
                    <a:pt x="185" y="38"/>
                    <a:pt x="187" y="41"/>
                  </a:cubicBezTo>
                  <a:cubicBezTo>
                    <a:pt x="187" y="41"/>
                    <a:pt x="187" y="41"/>
                    <a:pt x="187" y="41"/>
                  </a:cubicBezTo>
                  <a:cubicBezTo>
                    <a:pt x="189" y="45"/>
                    <a:pt x="191" y="49"/>
                    <a:pt x="193" y="54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8" y="63"/>
                    <a:pt x="203" y="71"/>
                    <a:pt x="214" y="71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24" y="70"/>
                    <a:pt x="225" y="68"/>
                    <a:pt x="225" y="61"/>
                  </a:cubicBezTo>
                  <a:cubicBezTo>
                    <a:pt x="225" y="61"/>
                    <a:pt x="225" y="61"/>
                    <a:pt x="225" y="61"/>
                  </a:cubicBezTo>
                  <a:cubicBezTo>
                    <a:pt x="225" y="56"/>
                    <a:pt x="222" y="47"/>
                    <a:pt x="222" y="39"/>
                  </a:cubicBezTo>
                  <a:cubicBezTo>
                    <a:pt x="222" y="39"/>
                    <a:pt x="222" y="39"/>
                    <a:pt x="222" y="39"/>
                  </a:cubicBezTo>
                  <a:cubicBezTo>
                    <a:pt x="222" y="34"/>
                    <a:pt x="224" y="29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38" y="15"/>
                    <a:pt x="278" y="1"/>
                    <a:pt x="313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30" y="0"/>
                    <a:pt x="346" y="4"/>
                    <a:pt x="356" y="14"/>
                  </a:cubicBezTo>
                  <a:cubicBezTo>
                    <a:pt x="356" y="14"/>
                    <a:pt x="356" y="14"/>
                    <a:pt x="356" y="14"/>
                  </a:cubicBezTo>
                  <a:cubicBezTo>
                    <a:pt x="363" y="21"/>
                    <a:pt x="365" y="28"/>
                    <a:pt x="365" y="35"/>
                  </a:cubicBezTo>
                  <a:cubicBezTo>
                    <a:pt x="365" y="35"/>
                    <a:pt x="365" y="35"/>
                    <a:pt x="365" y="35"/>
                  </a:cubicBezTo>
                  <a:cubicBezTo>
                    <a:pt x="365" y="52"/>
                    <a:pt x="350" y="68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9" y="73"/>
                    <a:pt x="350" y="72"/>
                  </a:cubicBezTo>
                  <a:cubicBezTo>
                    <a:pt x="350" y="72"/>
                    <a:pt x="350" y="72"/>
                    <a:pt x="350" y="72"/>
                  </a:cubicBezTo>
                  <a:cubicBezTo>
                    <a:pt x="369" y="65"/>
                    <a:pt x="394" y="58"/>
                    <a:pt x="414" y="58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20" y="58"/>
                    <a:pt x="426" y="59"/>
                    <a:pt x="432" y="61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62"/>
                    <a:pt x="436" y="62"/>
                    <a:pt x="438" y="62"/>
                  </a:cubicBezTo>
                  <a:cubicBezTo>
                    <a:pt x="438" y="62"/>
                    <a:pt x="438" y="62"/>
                    <a:pt x="438" y="62"/>
                  </a:cubicBezTo>
                  <a:cubicBezTo>
                    <a:pt x="453" y="62"/>
                    <a:pt x="468" y="39"/>
                    <a:pt x="493" y="39"/>
                  </a:cubicBezTo>
                  <a:cubicBezTo>
                    <a:pt x="493" y="39"/>
                    <a:pt x="493" y="39"/>
                    <a:pt x="493" y="39"/>
                  </a:cubicBezTo>
                  <a:cubicBezTo>
                    <a:pt x="493" y="41"/>
                    <a:pt x="493" y="41"/>
                    <a:pt x="493" y="41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71" y="43"/>
                    <a:pt x="457" y="65"/>
                    <a:pt x="438" y="66"/>
                  </a:cubicBezTo>
                  <a:cubicBezTo>
                    <a:pt x="438" y="66"/>
                    <a:pt x="438" y="66"/>
                    <a:pt x="438" y="66"/>
                  </a:cubicBezTo>
                  <a:cubicBezTo>
                    <a:pt x="435" y="66"/>
                    <a:pt x="433" y="65"/>
                    <a:pt x="430" y="65"/>
                  </a:cubicBezTo>
                  <a:cubicBezTo>
                    <a:pt x="430" y="65"/>
                    <a:pt x="430" y="65"/>
                    <a:pt x="430" y="65"/>
                  </a:cubicBezTo>
                  <a:cubicBezTo>
                    <a:pt x="426" y="63"/>
                    <a:pt x="420" y="62"/>
                    <a:pt x="414" y="62"/>
                  </a:cubicBezTo>
                  <a:cubicBezTo>
                    <a:pt x="414" y="62"/>
                    <a:pt x="414" y="62"/>
                    <a:pt x="414" y="62"/>
                  </a:cubicBezTo>
                  <a:cubicBezTo>
                    <a:pt x="395" y="62"/>
                    <a:pt x="371" y="69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49" y="77"/>
                    <a:pt x="347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5" y="77"/>
                    <a:pt x="344" y="77"/>
                    <a:pt x="343" y="77"/>
                  </a:cubicBezTo>
                  <a:cubicBezTo>
                    <a:pt x="343" y="77"/>
                    <a:pt x="343" y="77"/>
                    <a:pt x="343" y="77"/>
                  </a:cubicBezTo>
                  <a:cubicBezTo>
                    <a:pt x="343" y="76"/>
                    <a:pt x="342" y="75"/>
                    <a:pt x="342" y="75"/>
                  </a:cubicBezTo>
                  <a:cubicBezTo>
                    <a:pt x="342" y="75"/>
                    <a:pt x="342" y="75"/>
                    <a:pt x="342" y="75"/>
                  </a:cubicBezTo>
                  <a:cubicBezTo>
                    <a:pt x="342" y="72"/>
                    <a:pt x="344" y="71"/>
                    <a:pt x="346" y="68"/>
                  </a:cubicBezTo>
                  <a:cubicBezTo>
                    <a:pt x="346" y="68"/>
                    <a:pt x="346" y="68"/>
                    <a:pt x="346" y="68"/>
                  </a:cubicBezTo>
                  <a:cubicBezTo>
                    <a:pt x="347" y="65"/>
                    <a:pt x="350" y="62"/>
                    <a:pt x="352" y="59"/>
                  </a:cubicBezTo>
                  <a:cubicBezTo>
                    <a:pt x="352" y="59"/>
                    <a:pt x="352" y="59"/>
                    <a:pt x="352" y="59"/>
                  </a:cubicBezTo>
                  <a:cubicBezTo>
                    <a:pt x="357" y="52"/>
                    <a:pt x="361" y="43"/>
                    <a:pt x="361" y="35"/>
                  </a:cubicBezTo>
                  <a:cubicBezTo>
                    <a:pt x="361" y="35"/>
                    <a:pt x="361" y="35"/>
                    <a:pt x="361" y="35"/>
                  </a:cubicBezTo>
                  <a:cubicBezTo>
                    <a:pt x="361" y="29"/>
                    <a:pt x="359" y="23"/>
                    <a:pt x="353" y="17"/>
                  </a:cubicBezTo>
                  <a:cubicBezTo>
                    <a:pt x="353" y="17"/>
                    <a:pt x="353" y="17"/>
                    <a:pt x="353" y="17"/>
                  </a:cubicBezTo>
                  <a:cubicBezTo>
                    <a:pt x="344" y="8"/>
                    <a:pt x="330" y="4"/>
                    <a:pt x="313" y="4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279" y="4"/>
                    <a:pt x="239" y="20"/>
                    <a:pt x="230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27" y="31"/>
                    <a:pt x="226" y="35"/>
                    <a:pt x="226" y="39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46"/>
                    <a:pt x="229" y="55"/>
                    <a:pt x="229" y="61"/>
                  </a:cubicBezTo>
                  <a:cubicBezTo>
                    <a:pt x="229" y="61"/>
                    <a:pt x="229" y="61"/>
                    <a:pt x="229" y="61"/>
                  </a:cubicBezTo>
                  <a:cubicBezTo>
                    <a:pt x="229" y="65"/>
                    <a:pt x="228" y="68"/>
                    <a:pt x="226" y="71"/>
                  </a:cubicBezTo>
                  <a:cubicBezTo>
                    <a:pt x="226" y="71"/>
                    <a:pt x="226" y="71"/>
                    <a:pt x="226" y="71"/>
                  </a:cubicBezTo>
                  <a:cubicBezTo>
                    <a:pt x="223" y="74"/>
                    <a:pt x="219" y="75"/>
                    <a:pt x="214" y="75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194" y="75"/>
                    <a:pt x="189" y="53"/>
                    <a:pt x="184" y="43"/>
                  </a:cubicBezTo>
                  <a:cubicBezTo>
                    <a:pt x="184" y="43"/>
                    <a:pt x="184" y="43"/>
                    <a:pt x="184" y="43"/>
                  </a:cubicBezTo>
                  <a:cubicBezTo>
                    <a:pt x="182" y="40"/>
                    <a:pt x="180" y="39"/>
                    <a:pt x="179" y="39"/>
                  </a:cubicBezTo>
                  <a:cubicBezTo>
                    <a:pt x="179" y="39"/>
                    <a:pt x="179" y="39"/>
                    <a:pt x="179" y="39"/>
                  </a:cubicBezTo>
                  <a:cubicBezTo>
                    <a:pt x="178" y="39"/>
                    <a:pt x="176" y="40"/>
                    <a:pt x="173" y="42"/>
                  </a:cubicBezTo>
                  <a:cubicBezTo>
                    <a:pt x="173" y="42"/>
                    <a:pt x="173" y="42"/>
                    <a:pt x="173" y="42"/>
                  </a:cubicBezTo>
                  <a:cubicBezTo>
                    <a:pt x="155" y="60"/>
                    <a:pt x="166" y="109"/>
                    <a:pt x="147" y="159"/>
                  </a:cubicBezTo>
                  <a:cubicBezTo>
                    <a:pt x="147" y="159"/>
                    <a:pt x="147" y="159"/>
                    <a:pt x="147" y="159"/>
                  </a:cubicBezTo>
                  <a:cubicBezTo>
                    <a:pt x="128" y="208"/>
                    <a:pt x="130" y="231"/>
                    <a:pt x="94" y="266"/>
                  </a:cubicBezTo>
                  <a:cubicBezTo>
                    <a:pt x="94" y="266"/>
                    <a:pt x="94" y="266"/>
                    <a:pt x="94" y="266"/>
                  </a:cubicBezTo>
                  <a:cubicBezTo>
                    <a:pt x="71" y="289"/>
                    <a:pt x="30" y="327"/>
                    <a:pt x="5" y="358"/>
                  </a:cubicBezTo>
                  <a:cubicBezTo>
                    <a:pt x="5" y="358"/>
                    <a:pt x="5" y="358"/>
                    <a:pt x="5" y="358"/>
                  </a:cubicBezTo>
                  <a:cubicBezTo>
                    <a:pt x="5" y="362"/>
                    <a:pt x="4" y="371"/>
                    <a:pt x="4" y="382"/>
                  </a:cubicBezTo>
                  <a:cubicBezTo>
                    <a:pt x="4" y="382"/>
                    <a:pt x="4" y="382"/>
                    <a:pt x="4" y="382"/>
                  </a:cubicBezTo>
                  <a:cubicBezTo>
                    <a:pt x="4" y="395"/>
                    <a:pt x="5" y="409"/>
                    <a:pt x="10" y="419"/>
                  </a:cubicBezTo>
                  <a:cubicBezTo>
                    <a:pt x="10" y="419"/>
                    <a:pt x="10" y="419"/>
                    <a:pt x="10" y="419"/>
                  </a:cubicBezTo>
                  <a:cubicBezTo>
                    <a:pt x="15" y="431"/>
                    <a:pt x="34" y="437"/>
                    <a:pt x="49" y="437"/>
                  </a:cubicBezTo>
                  <a:cubicBezTo>
                    <a:pt x="49" y="437"/>
                    <a:pt x="49" y="437"/>
                    <a:pt x="49" y="437"/>
                  </a:cubicBezTo>
                  <a:cubicBezTo>
                    <a:pt x="59" y="437"/>
                    <a:pt x="67" y="435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3" y="430"/>
                    <a:pt x="73" y="428"/>
                    <a:pt x="73" y="427"/>
                  </a:cubicBezTo>
                  <a:cubicBezTo>
                    <a:pt x="73" y="427"/>
                    <a:pt x="73" y="427"/>
                    <a:pt x="73" y="427"/>
                  </a:cubicBezTo>
                  <a:cubicBezTo>
                    <a:pt x="73" y="425"/>
                    <a:pt x="68" y="420"/>
                    <a:pt x="62" y="414"/>
                  </a:cubicBezTo>
                  <a:cubicBezTo>
                    <a:pt x="62" y="414"/>
                    <a:pt x="62" y="414"/>
                    <a:pt x="62" y="414"/>
                  </a:cubicBezTo>
                  <a:cubicBezTo>
                    <a:pt x="57" y="409"/>
                    <a:pt x="50" y="402"/>
                    <a:pt x="50" y="39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51" y="381"/>
                    <a:pt x="66" y="370"/>
                    <a:pt x="89" y="360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112" y="351"/>
                    <a:pt x="142" y="343"/>
                    <a:pt x="174" y="339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205" y="336"/>
                    <a:pt x="228" y="317"/>
                    <a:pt x="243" y="299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259" y="281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8" y="263"/>
                    <a:pt x="269" y="263"/>
                  </a:cubicBezTo>
                  <a:cubicBezTo>
                    <a:pt x="269" y="263"/>
                    <a:pt x="269" y="263"/>
                    <a:pt x="269" y="263"/>
                  </a:cubicBezTo>
                  <a:cubicBezTo>
                    <a:pt x="275" y="265"/>
                    <a:pt x="280" y="266"/>
                    <a:pt x="285" y="266"/>
                  </a:cubicBezTo>
                  <a:cubicBezTo>
                    <a:pt x="285" y="266"/>
                    <a:pt x="285" y="266"/>
                    <a:pt x="285" y="266"/>
                  </a:cubicBezTo>
                  <a:cubicBezTo>
                    <a:pt x="298" y="265"/>
                    <a:pt x="304" y="260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11" y="248"/>
                    <a:pt x="311" y="242"/>
                    <a:pt x="311" y="242"/>
                  </a:cubicBezTo>
                  <a:cubicBezTo>
                    <a:pt x="311" y="242"/>
                    <a:pt x="311" y="242"/>
                    <a:pt x="311" y="242"/>
                  </a:cubicBezTo>
                  <a:cubicBezTo>
                    <a:pt x="311" y="242"/>
                    <a:pt x="311" y="241"/>
                    <a:pt x="312" y="240"/>
                  </a:cubicBezTo>
                  <a:cubicBezTo>
                    <a:pt x="312" y="240"/>
                    <a:pt x="312" y="240"/>
                    <a:pt x="312" y="240"/>
                  </a:cubicBezTo>
                  <a:cubicBezTo>
                    <a:pt x="313" y="240"/>
                    <a:pt x="314" y="240"/>
                    <a:pt x="314" y="241"/>
                  </a:cubicBezTo>
                  <a:cubicBezTo>
                    <a:pt x="314" y="241"/>
                    <a:pt x="314" y="241"/>
                    <a:pt x="314" y="241"/>
                  </a:cubicBezTo>
                  <a:cubicBezTo>
                    <a:pt x="327" y="254"/>
                    <a:pt x="340" y="258"/>
                    <a:pt x="352" y="258"/>
                  </a:cubicBezTo>
                  <a:cubicBezTo>
                    <a:pt x="352" y="258"/>
                    <a:pt x="352" y="258"/>
                    <a:pt x="352" y="258"/>
                  </a:cubicBezTo>
                  <a:cubicBezTo>
                    <a:pt x="392" y="258"/>
                    <a:pt x="432" y="213"/>
                    <a:pt x="467" y="207"/>
                  </a:cubicBezTo>
                  <a:cubicBezTo>
                    <a:pt x="467" y="207"/>
                    <a:pt x="467" y="207"/>
                    <a:pt x="467" y="207"/>
                  </a:cubicBezTo>
                  <a:cubicBezTo>
                    <a:pt x="510" y="201"/>
                    <a:pt x="535" y="169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44" y="120"/>
                    <a:pt x="525" y="74"/>
                    <a:pt x="508" y="54"/>
                  </a:cubicBezTo>
                  <a:cubicBezTo>
                    <a:pt x="508" y="54"/>
                    <a:pt x="508" y="54"/>
                    <a:pt x="508" y="54"/>
                  </a:cubicBezTo>
                  <a:cubicBezTo>
                    <a:pt x="502" y="47"/>
                    <a:pt x="497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1"/>
                    <a:pt x="493" y="41"/>
                    <a:pt x="493" y="41"/>
                  </a:cubicBezTo>
                  <a:cubicBezTo>
                    <a:pt x="493" y="39"/>
                    <a:pt x="493" y="39"/>
                    <a:pt x="493" y="39"/>
                  </a:cubicBezTo>
                  <a:cubicBezTo>
                    <a:pt x="499" y="39"/>
                    <a:pt x="505" y="44"/>
                    <a:pt x="511" y="51"/>
                  </a:cubicBezTo>
                  <a:cubicBezTo>
                    <a:pt x="511" y="51"/>
                    <a:pt x="511" y="51"/>
                    <a:pt x="511" y="51"/>
                  </a:cubicBezTo>
                  <a:cubicBezTo>
                    <a:pt x="517" y="59"/>
                    <a:pt x="523" y="69"/>
                    <a:pt x="529" y="80"/>
                  </a:cubicBezTo>
                  <a:cubicBezTo>
                    <a:pt x="529" y="80"/>
                    <a:pt x="529" y="80"/>
                    <a:pt x="529" y="80"/>
                  </a:cubicBezTo>
                  <a:cubicBezTo>
                    <a:pt x="541" y="102"/>
                    <a:pt x="552" y="129"/>
                    <a:pt x="560" y="148"/>
                  </a:cubicBezTo>
                  <a:cubicBezTo>
                    <a:pt x="560" y="148"/>
                    <a:pt x="560" y="148"/>
                    <a:pt x="560" y="148"/>
                  </a:cubicBezTo>
                  <a:cubicBezTo>
                    <a:pt x="560" y="149"/>
                    <a:pt x="560" y="150"/>
                    <a:pt x="559" y="150"/>
                  </a:cubicBezTo>
                  <a:cubicBezTo>
                    <a:pt x="559" y="150"/>
                    <a:pt x="559" y="150"/>
                    <a:pt x="559" y="150"/>
                  </a:cubicBezTo>
                  <a:cubicBezTo>
                    <a:pt x="559" y="150"/>
                    <a:pt x="559" y="151"/>
                    <a:pt x="559" y="151"/>
                  </a:cubicBezTo>
                  <a:cubicBezTo>
                    <a:pt x="559" y="151"/>
                    <a:pt x="559" y="151"/>
                    <a:pt x="559" y="151"/>
                  </a:cubicBezTo>
                  <a:cubicBezTo>
                    <a:pt x="539" y="171"/>
                    <a:pt x="513" y="204"/>
                    <a:pt x="468" y="211"/>
                  </a:cubicBezTo>
                  <a:cubicBezTo>
                    <a:pt x="468" y="211"/>
                    <a:pt x="468" y="211"/>
                    <a:pt x="468" y="211"/>
                  </a:cubicBezTo>
                  <a:cubicBezTo>
                    <a:pt x="435" y="216"/>
                    <a:pt x="394" y="262"/>
                    <a:pt x="352" y="262"/>
                  </a:cubicBezTo>
                  <a:cubicBezTo>
                    <a:pt x="352" y="262"/>
                    <a:pt x="352" y="262"/>
                    <a:pt x="352" y="262"/>
                  </a:cubicBezTo>
                  <a:cubicBezTo>
                    <a:pt x="340" y="262"/>
                    <a:pt x="327" y="258"/>
                    <a:pt x="314" y="247"/>
                  </a:cubicBezTo>
                  <a:cubicBezTo>
                    <a:pt x="314" y="247"/>
                    <a:pt x="314" y="247"/>
                    <a:pt x="314" y="247"/>
                  </a:cubicBezTo>
                  <a:cubicBezTo>
                    <a:pt x="314" y="249"/>
                    <a:pt x="313" y="252"/>
                    <a:pt x="311" y="256"/>
                  </a:cubicBezTo>
                  <a:cubicBezTo>
                    <a:pt x="311" y="256"/>
                    <a:pt x="311" y="256"/>
                    <a:pt x="311" y="256"/>
                  </a:cubicBezTo>
                  <a:cubicBezTo>
                    <a:pt x="307" y="263"/>
                    <a:pt x="299" y="270"/>
                    <a:pt x="285" y="270"/>
                  </a:cubicBezTo>
                  <a:cubicBezTo>
                    <a:pt x="285" y="270"/>
                    <a:pt x="285" y="270"/>
                    <a:pt x="285" y="270"/>
                  </a:cubicBezTo>
                  <a:cubicBezTo>
                    <a:pt x="280" y="270"/>
                    <a:pt x="275" y="269"/>
                    <a:pt x="270" y="268"/>
                  </a:cubicBezTo>
                  <a:cubicBezTo>
                    <a:pt x="270" y="268"/>
                    <a:pt x="270" y="268"/>
                    <a:pt x="270" y="268"/>
                  </a:cubicBezTo>
                  <a:cubicBezTo>
                    <a:pt x="264" y="278"/>
                    <a:pt x="233" y="336"/>
                    <a:pt x="174" y="343"/>
                  </a:cubicBezTo>
                  <a:cubicBezTo>
                    <a:pt x="174" y="343"/>
                    <a:pt x="174" y="343"/>
                    <a:pt x="174" y="343"/>
                  </a:cubicBezTo>
                  <a:cubicBezTo>
                    <a:pt x="143" y="347"/>
                    <a:pt x="113" y="354"/>
                    <a:pt x="90" y="364"/>
                  </a:cubicBezTo>
                  <a:cubicBezTo>
                    <a:pt x="90" y="364"/>
                    <a:pt x="90" y="364"/>
                    <a:pt x="90" y="364"/>
                  </a:cubicBezTo>
                  <a:cubicBezTo>
                    <a:pt x="68" y="373"/>
                    <a:pt x="54" y="385"/>
                    <a:pt x="54" y="393"/>
                  </a:cubicBezTo>
                  <a:cubicBezTo>
                    <a:pt x="54" y="393"/>
                    <a:pt x="54" y="393"/>
                    <a:pt x="54" y="393"/>
                  </a:cubicBezTo>
                  <a:cubicBezTo>
                    <a:pt x="54" y="400"/>
                    <a:pt x="60" y="406"/>
                    <a:pt x="65" y="411"/>
                  </a:cubicBezTo>
                  <a:cubicBezTo>
                    <a:pt x="65" y="411"/>
                    <a:pt x="65" y="411"/>
                    <a:pt x="65" y="411"/>
                  </a:cubicBezTo>
                  <a:cubicBezTo>
                    <a:pt x="71" y="417"/>
                    <a:pt x="77" y="421"/>
                    <a:pt x="77" y="427"/>
                  </a:cubicBezTo>
                  <a:cubicBezTo>
                    <a:pt x="77" y="427"/>
                    <a:pt x="77" y="427"/>
                    <a:pt x="77" y="427"/>
                  </a:cubicBezTo>
                  <a:cubicBezTo>
                    <a:pt x="77" y="430"/>
                    <a:pt x="76" y="432"/>
                    <a:pt x="74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69" y="439"/>
                    <a:pt x="60" y="441"/>
                    <a:pt x="49" y="441"/>
                  </a:cubicBezTo>
                  <a:cubicBezTo>
                    <a:pt x="49" y="441"/>
                    <a:pt x="49" y="441"/>
                    <a:pt x="49" y="441"/>
                  </a:cubicBezTo>
                  <a:cubicBezTo>
                    <a:pt x="33" y="441"/>
                    <a:pt x="13" y="435"/>
                    <a:pt x="6" y="42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8" name="Freeform 12"/>
            <p:cNvSpPr/>
            <p:nvPr/>
          </p:nvSpPr>
          <p:spPr bwMode="auto">
            <a:xfrm>
              <a:off x="0" y="1011238"/>
              <a:ext cx="3357566" cy="2616202"/>
            </a:xfrm>
            <a:custGeom>
              <a:avLst/>
              <a:gdLst>
                <a:gd name="T0" fmla="*/ 458463 w 1494"/>
                <a:gd name="T1" fmla="*/ 2584736 h 1164"/>
                <a:gd name="T2" fmla="*/ 179789 w 1494"/>
                <a:gd name="T3" fmla="*/ 2117236 h 1164"/>
                <a:gd name="T4" fmla="*/ 87647 w 1494"/>
                <a:gd name="T5" fmla="*/ 2020589 h 1164"/>
                <a:gd name="T6" fmla="*/ 13484 w 1494"/>
                <a:gd name="T7" fmla="*/ 1890228 h 1164"/>
                <a:gd name="T8" fmla="*/ 112368 w 1494"/>
                <a:gd name="T9" fmla="*/ 1741887 h 1164"/>
                <a:gd name="T10" fmla="*/ 15732 w 1494"/>
                <a:gd name="T11" fmla="*/ 1580060 h 1164"/>
                <a:gd name="T12" fmla="*/ 368568 w 1494"/>
                <a:gd name="T13" fmla="*/ 1375529 h 1164"/>
                <a:gd name="T14" fmla="*/ 757363 w 1494"/>
                <a:gd name="T15" fmla="*/ 1296863 h 1164"/>
                <a:gd name="T16" fmla="*/ 1087726 w 1494"/>
                <a:gd name="T17" fmla="*/ 1128293 h 1164"/>
                <a:gd name="T18" fmla="*/ 1186610 w 1494"/>
                <a:gd name="T19" fmla="*/ 943990 h 1164"/>
                <a:gd name="T20" fmla="*/ 1166383 w 1494"/>
                <a:gd name="T21" fmla="*/ 705745 h 1164"/>
                <a:gd name="T22" fmla="*/ 1593383 w 1494"/>
                <a:gd name="T23" fmla="*/ 438281 h 1164"/>
                <a:gd name="T24" fmla="*/ 2031620 w 1494"/>
                <a:gd name="T25" fmla="*/ 328149 h 1164"/>
                <a:gd name="T26" fmla="*/ 2317035 w 1494"/>
                <a:gd name="T27" fmla="*/ 2248 h 1164"/>
                <a:gd name="T28" fmla="*/ 2341756 w 1494"/>
                <a:gd name="T29" fmla="*/ 24724 h 1164"/>
                <a:gd name="T30" fmla="*/ 2651893 w 1494"/>
                <a:gd name="T31" fmla="*/ 262969 h 1164"/>
                <a:gd name="T32" fmla="*/ 2746282 w 1494"/>
                <a:gd name="T33" fmla="*/ 418053 h 1164"/>
                <a:gd name="T34" fmla="*/ 2923824 w 1494"/>
                <a:gd name="T35" fmla="*/ 770926 h 1164"/>
                <a:gd name="T36" fmla="*/ 3198003 w 1494"/>
                <a:gd name="T37" fmla="*/ 930505 h 1164"/>
                <a:gd name="T38" fmla="*/ 3350824 w 1494"/>
                <a:gd name="T39" fmla="*/ 1200216 h 1164"/>
                <a:gd name="T40" fmla="*/ 3198003 w 1494"/>
                <a:gd name="T41" fmla="*/ 1337320 h 1164"/>
                <a:gd name="T42" fmla="*/ 2793477 w 1494"/>
                <a:gd name="T43" fmla="*/ 1508137 h 1164"/>
                <a:gd name="T44" fmla="*/ 2854156 w 1494"/>
                <a:gd name="T45" fmla="*/ 1728401 h 1164"/>
                <a:gd name="T46" fmla="*/ 2321530 w 1494"/>
                <a:gd name="T47" fmla="*/ 2004856 h 1164"/>
                <a:gd name="T48" fmla="*/ 2143988 w 1494"/>
                <a:gd name="T49" fmla="*/ 2350986 h 1164"/>
                <a:gd name="T50" fmla="*/ 1400110 w 1494"/>
                <a:gd name="T51" fmla="*/ 2395938 h 1164"/>
                <a:gd name="T52" fmla="*/ 880968 w 1494"/>
                <a:gd name="T53" fmla="*/ 2467861 h 1164"/>
                <a:gd name="T54" fmla="*/ 604542 w 1494"/>
                <a:gd name="T55" fmla="*/ 2474603 h 1164"/>
                <a:gd name="T56" fmla="*/ 579821 w 1494"/>
                <a:gd name="T57" fmla="*/ 2492584 h 1164"/>
                <a:gd name="T58" fmla="*/ 779836 w 1494"/>
                <a:gd name="T59" fmla="*/ 2434147 h 1164"/>
                <a:gd name="T60" fmla="*/ 1049520 w 1494"/>
                <a:gd name="T61" fmla="*/ 2389195 h 1164"/>
                <a:gd name="T62" fmla="*/ 1860820 w 1494"/>
                <a:gd name="T63" fmla="*/ 2315024 h 1164"/>
                <a:gd name="T64" fmla="*/ 2359735 w 1494"/>
                <a:gd name="T65" fmla="*/ 2211635 h 1164"/>
                <a:gd name="T66" fmla="*/ 2373219 w 1494"/>
                <a:gd name="T67" fmla="*/ 1935180 h 1164"/>
                <a:gd name="T68" fmla="*/ 2845166 w 1494"/>
                <a:gd name="T69" fmla="*/ 1728401 h 1164"/>
                <a:gd name="T70" fmla="*/ 2829435 w 1494"/>
                <a:gd name="T71" fmla="*/ 1571070 h 1164"/>
                <a:gd name="T72" fmla="*/ 2883372 w 1494"/>
                <a:gd name="T73" fmla="*/ 1467680 h 1164"/>
                <a:gd name="T74" fmla="*/ 3198003 w 1494"/>
                <a:gd name="T75" fmla="*/ 1328329 h 1164"/>
                <a:gd name="T76" fmla="*/ 3189013 w 1494"/>
                <a:gd name="T77" fmla="*/ 937248 h 1164"/>
                <a:gd name="T78" fmla="*/ 2701335 w 1494"/>
                <a:gd name="T79" fmla="*/ 606851 h 1164"/>
                <a:gd name="T80" fmla="*/ 2613688 w 1494"/>
                <a:gd name="T81" fmla="*/ 166322 h 1164"/>
                <a:gd name="T82" fmla="*/ 2094546 w 1494"/>
                <a:gd name="T83" fmla="*/ 119123 h 1164"/>
                <a:gd name="T84" fmla="*/ 1602373 w 1494"/>
                <a:gd name="T85" fmla="*/ 440529 h 1164"/>
                <a:gd name="T86" fmla="*/ 1265268 w 1494"/>
                <a:gd name="T87" fmla="*/ 624832 h 1164"/>
                <a:gd name="T88" fmla="*/ 1195599 w 1494"/>
                <a:gd name="T89" fmla="*/ 946238 h 1164"/>
                <a:gd name="T90" fmla="*/ 1092220 w 1494"/>
                <a:gd name="T91" fmla="*/ 1085589 h 1164"/>
                <a:gd name="T92" fmla="*/ 761857 w 1494"/>
                <a:gd name="T93" fmla="*/ 1303606 h 1164"/>
                <a:gd name="T94" fmla="*/ 501163 w 1494"/>
                <a:gd name="T95" fmla="*/ 1357548 h 1164"/>
                <a:gd name="T96" fmla="*/ 368568 w 1494"/>
                <a:gd name="T97" fmla="*/ 1384519 h 1164"/>
                <a:gd name="T98" fmla="*/ 24721 w 1494"/>
                <a:gd name="T99" fmla="*/ 1582308 h 1164"/>
                <a:gd name="T100" fmla="*/ 121358 w 1494"/>
                <a:gd name="T101" fmla="*/ 1741887 h 1164"/>
                <a:gd name="T102" fmla="*/ 8989 w 1494"/>
                <a:gd name="T103" fmla="*/ 1919447 h 1164"/>
                <a:gd name="T104" fmla="*/ 107874 w 1494"/>
                <a:gd name="T105" fmla="*/ 1973389 h 1164"/>
                <a:gd name="T106" fmla="*/ 188779 w 1494"/>
                <a:gd name="T107" fmla="*/ 2114988 h 1164"/>
                <a:gd name="T108" fmla="*/ 382052 w 1494"/>
                <a:gd name="T109" fmla="*/ 2348738 h 1164"/>
                <a:gd name="T110" fmla="*/ 550605 w 1494"/>
                <a:gd name="T111" fmla="*/ 2566755 h 1164"/>
                <a:gd name="T112" fmla="*/ 604542 w 1494"/>
                <a:gd name="T113" fmla="*/ 2524051 h 1164"/>
                <a:gd name="T114" fmla="*/ 458463 w 1494"/>
                <a:gd name="T115" fmla="*/ 2616202 h 116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494" h="1164">
                  <a:moveTo>
                    <a:pt x="203" y="1164"/>
                  </a:moveTo>
                  <a:cubicBezTo>
                    <a:pt x="203" y="1163"/>
                    <a:pt x="202" y="1162"/>
                    <a:pt x="202" y="1162"/>
                  </a:cubicBezTo>
                  <a:cubicBezTo>
                    <a:pt x="202" y="1162"/>
                    <a:pt x="202" y="1162"/>
                    <a:pt x="202" y="1162"/>
                  </a:cubicBezTo>
                  <a:cubicBezTo>
                    <a:pt x="203" y="1161"/>
                    <a:pt x="203" y="1159"/>
                    <a:pt x="203" y="1158"/>
                  </a:cubicBezTo>
                  <a:cubicBezTo>
                    <a:pt x="203" y="1158"/>
                    <a:pt x="203" y="1158"/>
                    <a:pt x="203" y="1158"/>
                  </a:cubicBezTo>
                  <a:cubicBezTo>
                    <a:pt x="204" y="1156"/>
                    <a:pt x="204" y="1153"/>
                    <a:pt x="204" y="1150"/>
                  </a:cubicBezTo>
                  <a:cubicBezTo>
                    <a:pt x="204" y="1150"/>
                    <a:pt x="204" y="1150"/>
                    <a:pt x="204" y="1150"/>
                  </a:cubicBezTo>
                  <a:cubicBezTo>
                    <a:pt x="204" y="1118"/>
                    <a:pt x="173" y="1070"/>
                    <a:pt x="166" y="1046"/>
                  </a:cubicBezTo>
                  <a:cubicBezTo>
                    <a:pt x="166" y="1046"/>
                    <a:pt x="166" y="1046"/>
                    <a:pt x="166" y="1046"/>
                  </a:cubicBezTo>
                  <a:cubicBezTo>
                    <a:pt x="161" y="1029"/>
                    <a:pt x="121" y="1013"/>
                    <a:pt x="100" y="999"/>
                  </a:cubicBezTo>
                  <a:cubicBezTo>
                    <a:pt x="100" y="999"/>
                    <a:pt x="100" y="999"/>
                    <a:pt x="100" y="999"/>
                  </a:cubicBezTo>
                  <a:cubicBezTo>
                    <a:pt x="94" y="994"/>
                    <a:pt x="89" y="989"/>
                    <a:pt x="89" y="983"/>
                  </a:cubicBezTo>
                  <a:cubicBezTo>
                    <a:pt x="89" y="983"/>
                    <a:pt x="89" y="983"/>
                    <a:pt x="89" y="983"/>
                  </a:cubicBezTo>
                  <a:cubicBezTo>
                    <a:pt x="89" y="974"/>
                    <a:pt x="86" y="957"/>
                    <a:pt x="80" y="942"/>
                  </a:cubicBezTo>
                  <a:cubicBezTo>
                    <a:pt x="80" y="942"/>
                    <a:pt x="80" y="942"/>
                    <a:pt x="80" y="942"/>
                  </a:cubicBezTo>
                  <a:cubicBezTo>
                    <a:pt x="74" y="928"/>
                    <a:pt x="65" y="916"/>
                    <a:pt x="55" y="916"/>
                  </a:cubicBezTo>
                  <a:cubicBezTo>
                    <a:pt x="55" y="916"/>
                    <a:pt x="55" y="916"/>
                    <a:pt x="55" y="916"/>
                  </a:cubicBezTo>
                  <a:cubicBezTo>
                    <a:pt x="49" y="916"/>
                    <a:pt x="45" y="914"/>
                    <a:pt x="42" y="911"/>
                  </a:cubicBezTo>
                  <a:cubicBezTo>
                    <a:pt x="42" y="911"/>
                    <a:pt x="42" y="911"/>
                    <a:pt x="42" y="911"/>
                  </a:cubicBezTo>
                  <a:cubicBezTo>
                    <a:pt x="40" y="908"/>
                    <a:pt x="39" y="903"/>
                    <a:pt x="39" y="899"/>
                  </a:cubicBezTo>
                  <a:cubicBezTo>
                    <a:pt x="39" y="899"/>
                    <a:pt x="39" y="899"/>
                    <a:pt x="39" y="899"/>
                  </a:cubicBezTo>
                  <a:cubicBezTo>
                    <a:pt x="39" y="891"/>
                    <a:pt x="42" y="883"/>
                    <a:pt x="43" y="879"/>
                  </a:cubicBezTo>
                  <a:cubicBezTo>
                    <a:pt x="43" y="879"/>
                    <a:pt x="43" y="879"/>
                    <a:pt x="43" y="879"/>
                  </a:cubicBezTo>
                  <a:cubicBezTo>
                    <a:pt x="39" y="879"/>
                    <a:pt x="31" y="878"/>
                    <a:pt x="24" y="876"/>
                  </a:cubicBezTo>
                  <a:cubicBezTo>
                    <a:pt x="24" y="876"/>
                    <a:pt x="24" y="876"/>
                    <a:pt x="24" y="876"/>
                  </a:cubicBezTo>
                  <a:cubicBezTo>
                    <a:pt x="12" y="873"/>
                    <a:pt x="0" y="867"/>
                    <a:pt x="0" y="854"/>
                  </a:cubicBezTo>
                  <a:cubicBezTo>
                    <a:pt x="0" y="854"/>
                    <a:pt x="0" y="854"/>
                    <a:pt x="0" y="854"/>
                  </a:cubicBezTo>
                  <a:cubicBezTo>
                    <a:pt x="0" y="848"/>
                    <a:pt x="3" y="844"/>
                    <a:pt x="6" y="841"/>
                  </a:cubicBezTo>
                  <a:cubicBezTo>
                    <a:pt x="6" y="841"/>
                    <a:pt x="6" y="841"/>
                    <a:pt x="6" y="841"/>
                  </a:cubicBezTo>
                  <a:cubicBezTo>
                    <a:pt x="10" y="838"/>
                    <a:pt x="15" y="836"/>
                    <a:pt x="20" y="834"/>
                  </a:cubicBezTo>
                  <a:cubicBezTo>
                    <a:pt x="20" y="834"/>
                    <a:pt x="20" y="834"/>
                    <a:pt x="20" y="834"/>
                  </a:cubicBezTo>
                  <a:cubicBezTo>
                    <a:pt x="30" y="829"/>
                    <a:pt x="40" y="824"/>
                    <a:pt x="44" y="805"/>
                  </a:cubicBezTo>
                  <a:cubicBezTo>
                    <a:pt x="44" y="805"/>
                    <a:pt x="44" y="805"/>
                    <a:pt x="44" y="805"/>
                  </a:cubicBezTo>
                  <a:cubicBezTo>
                    <a:pt x="48" y="789"/>
                    <a:pt x="50" y="781"/>
                    <a:pt x="50" y="775"/>
                  </a:cubicBezTo>
                  <a:cubicBezTo>
                    <a:pt x="50" y="775"/>
                    <a:pt x="50" y="775"/>
                    <a:pt x="50" y="775"/>
                  </a:cubicBezTo>
                  <a:cubicBezTo>
                    <a:pt x="50" y="768"/>
                    <a:pt x="46" y="765"/>
                    <a:pt x="35" y="754"/>
                  </a:cubicBezTo>
                  <a:cubicBezTo>
                    <a:pt x="35" y="754"/>
                    <a:pt x="35" y="754"/>
                    <a:pt x="35" y="754"/>
                  </a:cubicBezTo>
                  <a:cubicBezTo>
                    <a:pt x="27" y="747"/>
                    <a:pt x="20" y="743"/>
                    <a:pt x="15" y="738"/>
                  </a:cubicBezTo>
                  <a:cubicBezTo>
                    <a:pt x="15" y="738"/>
                    <a:pt x="15" y="738"/>
                    <a:pt x="15" y="738"/>
                  </a:cubicBezTo>
                  <a:cubicBezTo>
                    <a:pt x="9" y="734"/>
                    <a:pt x="5" y="728"/>
                    <a:pt x="5" y="719"/>
                  </a:cubicBezTo>
                  <a:cubicBezTo>
                    <a:pt x="5" y="719"/>
                    <a:pt x="5" y="719"/>
                    <a:pt x="5" y="719"/>
                  </a:cubicBezTo>
                  <a:cubicBezTo>
                    <a:pt x="5" y="715"/>
                    <a:pt x="6" y="710"/>
                    <a:pt x="7" y="703"/>
                  </a:cubicBezTo>
                  <a:cubicBezTo>
                    <a:pt x="7" y="703"/>
                    <a:pt x="7" y="703"/>
                    <a:pt x="7" y="703"/>
                  </a:cubicBezTo>
                  <a:cubicBezTo>
                    <a:pt x="11" y="687"/>
                    <a:pt x="14" y="667"/>
                    <a:pt x="21" y="650"/>
                  </a:cubicBezTo>
                  <a:cubicBezTo>
                    <a:pt x="21" y="650"/>
                    <a:pt x="21" y="650"/>
                    <a:pt x="21" y="650"/>
                  </a:cubicBezTo>
                  <a:cubicBezTo>
                    <a:pt x="29" y="633"/>
                    <a:pt x="42" y="620"/>
                    <a:pt x="66" y="620"/>
                  </a:cubicBezTo>
                  <a:cubicBezTo>
                    <a:pt x="66" y="620"/>
                    <a:pt x="66" y="620"/>
                    <a:pt x="66" y="620"/>
                  </a:cubicBezTo>
                  <a:cubicBezTo>
                    <a:pt x="97" y="620"/>
                    <a:pt x="131" y="612"/>
                    <a:pt x="164" y="612"/>
                  </a:cubicBezTo>
                  <a:cubicBezTo>
                    <a:pt x="164" y="612"/>
                    <a:pt x="164" y="612"/>
                    <a:pt x="164" y="612"/>
                  </a:cubicBezTo>
                  <a:cubicBezTo>
                    <a:pt x="180" y="612"/>
                    <a:pt x="195" y="614"/>
                    <a:pt x="210" y="620"/>
                  </a:cubicBezTo>
                  <a:cubicBezTo>
                    <a:pt x="210" y="620"/>
                    <a:pt x="210" y="620"/>
                    <a:pt x="210" y="620"/>
                  </a:cubicBezTo>
                  <a:cubicBezTo>
                    <a:pt x="213" y="612"/>
                    <a:pt x="227" y="582"/>
                    <a:pt x="255" y="582"/>
                  </a:cubicBezTo>
                  <a:cubicBezTo>
                    <a:pt x="255" y="582"/>
                    <a:pt x="255" y="582"/>
                    <a:pt x="255" y="582"/>
                  </a:cubicBezTo>
                  <a:cubicBezTo>
                    <a:pt x="272" y="582"/>
                    <a:pt x="292" y="586"/>
                    <a:pt x="308" y="586"/>
                  </a:cubicBezTo>
                  <a:cubicBezTo>
                    <a:pt x="308" y="586"/>
                    <a:pt x="308" y="586"/>
                    <a:pt x="308" y="586"/>
                  </a:cubicBezTo>
                  <a:cubicBezTo>
                    <a:pt x="320" y="586"/>
                    <a:pt x="330" y="583"/>
                    <a:pt x="337" y="577"/>
                  </a:cubicBezTo>
                  <a:cubicBezTo>
                    <a:pt x="337" y="577"/>
                    <a:pt x="337" y="577"/>
                    <a:pt x="337" y="577"/>
                  </a:cubicBezTo>
                  <a:cubicBezTo>
                    <a:pt x="354" y="559"/>
                    <a:pt x="390" y="536"/>
                    <a:pt x="434" y="536"/>
                  </a:cubicBezTo>
                  <a:cubicBezTo>
                    <a:pt x="434" y="536"/>
                    <a:pt x="434" y="536"/>
                    <a:pt x="434" y="536"/>
                  </a:cubicBezTo>
                  <a:cubicBezTo>
                    <a:pt x="452" y="536"/>
                    <a:pt x="464" y="534"/>
                    <a:pt x="472" y="528"/>
                  </a:cubicBezTo>
                  <a:cubicBezTo>
                    <a:pt x="472" y="528"/>
                    <a:pt x="472" y="528"/>
                    <a:pt x="472" y="528"/>
                  </a:cubicBezTo>
                  <a:cubicBezTo>
                    <a:pt x="480" y="523"/>
                    <a:pt x="484" y="515"/>
                    <a:pt x="484" y="502"/>
                  </a:cubicBezTo>
                  <a:cubicBezTo>
                    <a:pt x="484" y="502"/>
                    <a:pt x="484" y="502"/>
                    <a:pt x="484" y="502"/>
                  </a:cubicBezTo>
                  <a:cubicBezTo>
                    <a:pt x="484" y="497"/>
                    <a:pt x="483" y="491"/>
                    <a:pt x="482" y="484"/>
                  </a:cubicBezTo>
                  <a:cubicBezTo>
                    <a:pt x="482" y="484"/>
                    <a:pt x="482" y="484"/>
                    <a:pt x="482" y="484"/>
                  </a:cubicBezTo>
                  <a:cubicBezTo>
                    <a:pt x="481" y="481"/>
                    <a:pt x="481" y="478"/>
                    <a:pt x="481" y="475"/>
                  </a:cubicBezTo>
                  <a:cubicBezTo>
                    <a:pt x="481" y="475"/>
                    <a:pt x="481" y="475"/>
                    <a:pt x="481" y="475"/>
                  </a:cubicBezTo>
                  <a:cubicBezTo>
                    <a:pt x="481" y="459"/>
                    <a:pt x="492" y="455"/>
                    <a:pt x="503" y="450"/>
                  </a:cubicBezTo>
                  <a:cubicBezTo>
                    <a:pt x="503" y="450"/>
                    <a:pt x="503" y="450"/>
                    <a:pt x="503" y="450"/>
                  </a:cubicBezTo>
                  <a:cubicBezTo>
                    <a:pt x="513" y="446"/>
                    <a:pt x="524" y="440"/>
                    <a:pt x="528" y="420"/>
                  </a:cubicBezTo>
                  <a:cubicBezTo>
                    <a:pt x="528" y="420"/>
                    <a:pt x="528" y="420"/>
                    <a:pt x="528" y="420"/>
                  </a:cubicBezTo>
                  <a:cubicBezTo>
                    <a:pt x="533" y="393"/>
                    <a:pt x="541" y="376"/>
                    <a:pt x="541" y="362"/>
                  </a:cubicBezTo>
                  <a:cubicBezTo>
                    <a:pt x="541" y="362"/>
                    <a:pt x="541" y="362"/>
                    <a:pt x="541" y="362"/>
                  </a:cubicBezTo>
                  <a:cubicBezTo>
                    <a:pt x="541" y="354"/>
                    <a:pt x="538" y="347"/>
                    <a:pt x="530" y="338"/>
                  </a:cubicBezTo>
                  <a:cubicBezTo>
                    <a:pt x="530" y="338"/>
                    <a:pt x="530" y="338"/>
                    <a:pt x="530" y="338"/>
                  </a:cubicBezTo>
                  <a:cubicBezTo>
                    <a:pt x="523" y="331"/>
                    <a:pt x="519" y="322"/>
                    <a:pt x="519" y="314"/>
                  </a:cubicBezTo>
                  <a:cubicBezTo>
                    <a:pt x="519" y="314"/>
                    <a:pt x="519" y="314"/>
                    <a:pt x="519" y="314"/>
                  </a:cubicBezTo>
                  <a:cubicBezTo>
                    <a:pt x="519" y="293"/>
                    <a:pt x="538" y="274"/>
                    <a:pt x="563" y="274"/>
                  </a:cubicBezTo>
                  <a:cubicBezTo>
                    <a:pt x="563" y="274"/>
                    <a:pt x="563" y="274"/>
                    <a:pt x="563" y="274"/>
                  </a:cubicBezTo>
                  <a:cubicBezTo>
                    <a:pt x="585" y="274"/>
                    <a:pt x="615" y="284"/>
                    <a:pt x="640" y="284"/>
                  </a:cubicBezTo>
                  <a:cubicBezTo>
                    <a:pt x="640" y="284"/>
                    <a:pt x="640" y="284"/>
                    <a:pt x="640" y="284"/>
                  </a:cubicBezTo>
                  <a:cubicBezTo>
                    <a:pt x="653" y="284"/>
                    <a:pt x="665" y="281"/>
                    <a:pt x="673" y="273"/>
                  </a:cubicBezTo>
                  <a:cubicBezTo>
                    <a:pt x="673" y="273"/>
                    <a:pt x="673" y="273"/>
                    <a:pt x="673" y="273"/>
                  </a:cubicBezTo>
                  <a:cubicBezTo>
                    <a:pt x="684" y="262"/>
                    <a:pt x="695" y="227"/>
                    <a:pt x="709" y="195"/>
                  </a:cubicBezTo>
                  <a:cubicBezTo>
                    <a:pt x="709" y="195"/>
                    <a:pt x="709" y="195"/>
                    <a:pt x="709" y="195"/>
                  </a:cubicBezTo>
                  <a:cubicBezTo>
                    <a:pt x="723" y="163"/>
                    <a:pt x="740" y="133"/>
                    <a:pt x="767" y="133"/>
                  </a:cubicBezTo>
                  <a:cubicBezTo>
                    <a:pt x="767" y="133"/>
                    <a:pt x="767" y="133"/>
                    <a:pt x="767" y="133"/>
                  </a:cubicBezTo>
                  <a:cubicBezTo>
                    <a:pt x="818" y="133"/>
                    <a:pt x="848" y="159"/>
                    <a:pt x="886" y="158"/>
                  </a:cubicBezTo>
                  <a:cubicBezTo>
                    <a:pt x="886" y="158"/>
                    <a:pt x="886" y="158"/>
                    <a:pt x="886" y="158"/>
                  </a:cubicBezTo>
                  <a:cubicBezTo>
                    <a:pt x="895" y="158"/>
                    <a:pt x="900" y="154"/>
                    <a:pt x="904" y="146"/>
                  </a:cubicBezTo>
                  <a:cubicBezTo>
                    <a:pt x="904" y="146"/>
                    <a:pt x="904" y="146"/>
                    <a:pt x="904" y="146"/>
                  </a:cubicBezTo>
                  <a:cubicBezTo>
                    <a:pt x="908" y="138"/>
                    <a:pt x="910" y="127"/>
                    <a:pt x="911" y="115"/>
                  </a:cubicBezTo>
                  <a:cubicBezTo>
                    <a:pt x="911" y="115"/>
                    <a:pt x="911" y="115"/>
                    <a:pt x="911" y="115"/>
                  </a:cubicBezTo>
                  <a:cubicBezTo>
                    <a:pt x="914" y="91"/>
                    <a:pt x="915" y="64"/>
                    <a:pt x="929" y="50"/>
                  </a:cubicBezTo>
                  <a:cubicBezTo>
                    <a:pt x="929" y="50"/>
                    <a:pt x="929" y="50"/>
                    <a:pt x="929" y="50"/>
                  </a:cubicBezTo>
                  <a:cubicBezTo>
                    <a:pt x="942" y="37"/>
                    <a:pt x="963" y="34"/>
                    <a:pt x="984" y="29"/>
                  </a:cubicBezTo>
                  <a:cubicBezTo>
                    <a:pt x="984" y="29"/>
                    <a:pt x="984" y="29"/>
                    <a:pt x="984" y="29"/>
                  </a:cubicBezTo>
                  <a:cubicBezTo>
                    <a:pt x="1004" y="25"/>
                    <a:pt x="1023" y="18"/>
                    <a:pt x="1031" y="1"/>
                  </a:cubicBezTo>
                  <a:cubicBezTo>
                    <a:pt x="1031" y="1"/>
                    <a:pt x="1031" y="1"/>
                    <a:pt x="1031" y="1"/>
                  </a:cubicBezTo>
                  <a:cubicBezTo>
                    <a:pt x="1032" y="0"/>
                    <a:pt x="1032" y="0"/>
                    <a:pt x="1033" y="0"/>
                  </a:cubicBezTo>
                  <a:cubicBezTo>
                    <a:pt x="1033" y="0"/>
                    <a:pt x="1033" y="0"/>
                    <a:pt x="1033" y="0"/>
                  </a:cubicBezTo>
                  <a:cubicBezTo>
                    <a:pt x="1034" y="0"/>
                    <a:pt x="1035" y="0"/>
                    <a:pt x="1035" y="1"/>
                  </a:cubicBezTo>
                  <a:cubicBezTo>
                    <a:pt x="1035" y="1"/>
                    <a:pt x="1035" y="1"/>
                    <a:pt x="1035" y="1"/>
                  </a:cubicBezTo>
                  <a:cubicBezTo>
                    <a:pt x="1035" y="1"/>
                    <a:pt x="1037" y="5"/>
                    <a:pt x="1042" y="11"/>
                  </a:cubicBezTo>
                  <a:cubicBezTo>
                    <a:pt x="1042" y="11"/>
                    <a:pt x="1042" y="11"/>
                    <a:pt x="1042" y="11"/>
                  </a:cubicBezTo>
                  <a:cubicBezTo>
                    <a:pt x="1047" y="18"/>
                    <a:pt x="1054" y="27"/>
                    <a:pt x="1064" y="35"/>
                  </a:cubicBezTo>
                  <a:cubicBezTo>
                    <a:pt x="1064" y="35"/>
                    <a:pt x="1064" y="35"/>
                    <a:pt x="1064" y="35"/>
                  </a:cubicBezTo>
                  <a:cubicBezTo>
                    <a:pt x="1085" y="52"/>
                    <a:pt x="1117" y="70"/>
                    <a:pt x="1165" y="70"/>
                  </a:cubicBezTo>
                  <a:cubicBezTo>
                    <a:pt x="1165" y="70"/>
                    <a:pt x="1165" y="70"/>
                    <a:pt x="1165" y="70"/>
                  </a:cubicBezTo>
                  <a:cubicBezTo>
                    <a:pt x="1166" y="70"/>
                    <a:pt x="1167" y="70"/>
                    <a:pt x="1167" y="71"/>
                  </a:cubicBezTo>
                  <a:cubicBezTo>
                    <a:pt x="1167" y="71"/>
                    <a:pt x="1167" y="71"/>
                    <a:pt x="1167" y="71"/>
                  </a:cubicBezTo>
                  <a:cubicBezTo>
                    <a:pt x="1167" y="71"/>
                    <a:pt x="1171" y="94"/>
                    <a:pt x="1180" y="117"/>
                  </a:cubicBezTo>
                  <a:cubicBezTo>
                    <a:pt x="1180" y="117"/>
                    <a:pt x="1180" y="117"/>
                    <a:pt x="1180" y="117"/>
                  </a:cubicBezTo>
                  <a:cubicBezTo>
                    <a:pt x="1189" y="141"/>
                    <a:pt x="1202" y="165"/>
                    <a:pt x="1220" y="169"/>
                  </a:cubicBezTo>
                  <a:cubicBezTo>
                    <a:pt x="1220" y="169"/>
                    <a:pt x="1220" y="169"/>
                    <a:pt x="1220" y="169"/>
                  </a:cubicBezTo>
                  <a:cubicBezTo>
                    <a:pt x="1220" y="169"/>
                    <a:pt x="1221" y="169"/>
                    <a:pt x="1221" y="170"/>
                  </a:cubicBezTo>
                  <a:cubicBezTo>
                    <a:pt x="1221" y="170"/>
                    <a:pt x="1221" y="170"/>
                    <a:pt x="1221" y="170"/>
                  </a:cubicBezTo>
                  <a:cubicBezTo>
                    <a:pt x="1221" y="170"/>
                    <a:pt x="1222" y="176"/>
                    <a:pt x="1222" y="186"/>
                  </a:cubicBezTo>
                  <a:cubicBezTo>
                    <a:pt x="1222" y="186"/>
                    <a:pt x="1222" y="186"/>
                    <a:pt x="1222" y="186"/>
                  </a:cubicBezTo>
                  <a:cubicBezTo>
                    <a:pt x="1221" y="208"/>
                    <a:pt x="1220" y="248"/>
                    <a:pt x="1205" y="272"/>
                  </a:cubicBezTo>
                  <a:cubicBezTo>
                    <a:pt x="1205" y="272"/>
                    <a:pt x="1205" y="272"/>
                    <a:pt x="1205" y="272"/>
                  </a:cubicBezTo>
                  <a:cubicBezTo>
                    <a:pt x="1202" y="277"/>
                    <a:pt x="1200" y="283"/>
                    <a:pt x="1200" y="289"/>
                  </a:cubicBezTo>
                  <a:cubicBezTo>
                    <a:pt x="1200" y="289"/>
                    <a:pt x="1200" y="289"/>
                    <a:pt x="1200" y="289"/>
                  </a:cubicBezTo>
                  <a:cubicBezTo>
                    <a:pt x="1200" y="302"/>
                    <a:pt x="1208" y="316"/>
                    <a:pt x="1225" y="326"/>
                  </a:cubicBezTo>
                  <a:cubicBezTo>
                    <a:pt x="1225" y="326"/>
                    <a:pt x="1225" y="326"/>
                    <a:pt x="1225" y="326"/>
                  </a:cubicBezTo>
                  <a:cubicBezTo>
                    <a:pt x="1242" y="336"/>
                    <a:pt x="1268" y="343"/>
                    <a:pt x="1301" y="343"/>
                  </a:cubicBezTo>
                  <a:cubicBezTo>
                    <a:pt x="1301" y="343"/>
                    <a:pt x="1301" y="343"/>
                    <a:pt x="1301" y="343"/>
                  </a:cubicBezTo>
                  <a:cubicBezTo>
                    <a:pt x="1302" y="343"/>
                    <a:pt x="1302" y="343"/>
                    <a:pt x="1302" y="343"/>
                  </a:cubicBezTo>
                  <a:cubicBezTo>
                    <a:pt x="1302" y="343"/>
                    <a:pt x="1323" y="359"/>
                    <a:pt x="1348" y="375"/>
                  </a:cubicBezTo>
                  <a:cubicBezTo>
                    <a:pt x="1348" y="375"/>
                    <a:pt x="1348" y="375"/>
                    <a:pt x="1348" y="375"/>
                  </a:cubicBezTo>
                  <a:cubicBezTo>
                    <a:pt x="1374" y="392"/>
                    <a:pt x="1404" y="409"/>
                    <a:pt x="1421" y="413"/>
                  </a:cubicBezTo>
                  <a:cubicBezTo>
                    <a:pt x="1421" y="413"/>
                    <a:pt x="1421" y="413"/>
                    <a:pt x="1421" y="413"/>
                  </a:cubicBezTo>
                  <a:cubicBezTo>
                    <a:pt x="1422" y="413"/>
                    <a:pt x="1422" y="414"/>
                    <a:pt x="1423" y="414"/>
                  </a:cubicBezTo>
                  <a:cubicBezTo>
                    <a:pt x="1423" y="414"/>
                    <a:pt x="1423" y="414"/>
                    <a:pt x="1423" y="414"/>
                  </a:cubicBezTo>
                  <a:cubicBezTo>
                    <a:pt x="1423" y="414"/>
                    <a:pt x="1427" y="428"/>
                    <a:pt x="1433" y="443"/>
                  </a:cubicBezTo>
                  <a:cubicBezTo>
                    <a:pt x="1433" y="443"/>
                    <a:pt x="1433" y="443"/>
                    <a:pt x="1433" y="443"/>
                  </a:cubicBezTo>
                  <a:cubicBezTo>
                    <a:pt x="1439" y="457"/>
                    <a:pt x="1447" y="474"/>
                    <a:pt x="1454" y="481"/>
                  </a:cubicBezTo>
                  <a:cubicBezTo>
                    <a:pt x="1454" y="481"/>
                    <a:pt x="1454" y="481"/>
                    <a:pt x="1454" y="481"/>
                  </a:cubicBezTo>
                  <a:cubicBezTo>
                    <a:pt x="1468" y="495"/>
                    <a:pt x="1482" y="511"/>
                    <a:pt x="1491" y="534"/>
                  </a:cubicBezTo>
                  <a:cubicBezTo>
                    <a:pt x="1491" y="534"/>
                    <a:pt x="1491" y="534"/>
                    <a:pt x="1491" y="534"/>
                  </a:cubicBezTo>
                  <a:cubicBezTo>
                    <a:pt x="1491" y="534"/>
                    <a:pt x="1491" y="534"/>
                    <a:pt x="1491" y="534"/>
                  </a:cubicBezTo>
                  <a:cubicBezTo>
                    <a:pt x="1491" y="534"/>
                    <a:pt x="1491" y="534"/>
                    <a:pt x="1491" y="534"/>
                  </a:cubicBezTo>
                  <a:cubicBezTo>
                    <a:pt x="1492" y="534"/>
                    <a:pt x="1493" y="534"/>
                    <a:pt x="1493" y="535"/>
                  </a:cubicBezTo>
                  <a:cubicBezTo>
                    <a:pt x="1493" y="535"/>
                    <a:pt x="1493" y="535"/>
                    <a:pt x="1493" y="535"/>
                  </a:cubicBezTo>
                  <a:cubicBezTo>
                    <a:pt x="1494" y="536"/>
                    <a:pt x="1494" y="536"/>
                    <a:pt x="1493" y="537"/>
                  </a:cubicBezTo>
                  <a:cubicBezTo>
                    <a:pt x="1493" y="537"/>
                    <a:pt x="1493" y="537"/>
                    <a:pt x="1493" y="537"/>
                  </a:cubicBezTo>
                  <a:cubicBezTo>
                    <a:pt x="1470" y="584"/>
                    <a:pt x="1445" y="595"/>
                    <a:pt x="1423" y="595"/>
                  </a:cubicBezTo>
                  <a:cubicBezTo>
                    <a:pt x="1423" y="595"/>
                    <a:pt x="1423" y="595"/>
                    <a:pt x="1423" y="595"/>
                  </a:cubicBezTo>
                  <a:cubicBezTo>
                    <a:pt x="1406" y="595"/>
                    <a:pt x="1391" y="589"/>
                    <a:pt x="1379" y="589"/>
                  </a:cubicBezTo>
                  <a:cubicBezTo>
                    <a:pt x="1379" y="589"/>
                    <a:pt x="1379" y="589"/>
                    <a:pt x="1379" y="589"/>
                  </a:cubicBezTo>
                  <a:cubicBezTo>
                    <a:pt x="1370" y="590"/>
                    <a:pt x="1362" y="592"/>
                    <a:pt x="1356" y="603"/>
                  </a:cubicBezTo>
                  <a:cubicBezTo>
                    <a:pt x="1356" y="603"/>
                    <a:pt x="1356" y="603"/>
                    <a:pt x="1356" y="603"/>
                  </a:cubicBezTo>
                  <a:cubicBezTo>
                    <a:pt x="1329" y="647"/>
                    <a:pt x="1263" y="666"/>
                    <a:pt x="1243" y="671"/>
                  </a:cubicBezTo>
                  <a:cubicBezTo>
                    <a:pt x="1243" y="671"/>
                    <a:pt x="1243" y="671"/>
                    <a:pt x="1243" y="671"/>
                  </a:cubicBezTo>
                  <a:cubicBezTo>
                    <a:pt x="1259" y="679"/>
                    <a:pt x="1263" y="689"/>
                    <a:pt x="1263" y="699"/>
                  </a:cubicBezTo>
                  <a:cubicBezTo>
                    <a:pt x="1263" y="699"/>
                    <a:pt x="1263" y="699"/>
                    <a:pt x="1263" y="699"/>
                  </a:cubicBezTo>
                  <a:cubicBezTo>
                    <a:pt x="1263" y="712"/>
                    <a:pt x="1257" y="724"/>
                    <a:pt x="1257" y="734"/>
                  </a:cubicBezTo>
                  <a:cubicBezTo>
                    <a:pt x="1257" y="734"/>
                    <a:pt x="1257" y="734"/>
                    <a:pt x="1257" y="734"/>
                  </a:cubicBezTo>
                  <a:cubicBezTo>
                    <a:pt x="1257" y="738"/>
                    <a:pt x="1258" y="742"/>
                    <a:pt x="1261" y="745"/>
                  </a:cubicBezTo>
                  <a:cubicBezTo>
                    <a:pt x="1261" y="745"/>
                    <a:pt x="1261" y="745"/>
                    <a:pt x="1261" y="745"/>
                  </a:cubicBezTo>
                  <a:cubicBezTo>
                    <a:pt x="1268" y="751"/>
                    <a:pt x="1270" y="760"/>
                    <a:pt x="1270" y="769"/>
                  </a:cubicBezTo>
                  <a:cubicBezTo>
                    <a:pt x="1270" y="769"/>
                    <a:pt x="1270" y="769"/>
                    <a:pt x="1270" y="769"/>
                  </a:cubicBezTo>
                  <a:cubicBezTo>
                    <a:pt x="1270" y="793"/>
                    <a:pt x="1253" y="822"/>
                    <a:pt x="1227" y="823"/>
                  </a:cubicBezTo>
                  <a:cubicBezTo>
                    <a:pt x="1227" y="823"/>
                    <a:pt x="1227" y="823"/>
                    <a:pt x="1227" y="823"/>
                  </a:cubicBezTo>
                  <a:cubicBezTo>
                    <a:pt x="1203" y="822"/>
                    <a:pt x="1105" y="838"/>
                    <a:pt x="1058" y="864"/>
                  </a:cubicBezTo>
                  <a:cubicBezTo>
                    <a:pt x="1058" y="864"/>
                    <a:pt x="1058" y="864"/>
                    <a:pt x="1058" y="864"/>
                  </a:cubicBezTo>
                  <a:cubicBezTo>
                    <a:pt x="1043" y="873"/>
                    <a:pt x="1033" y="882"/>
                    <a:pt x="1033" y="892"/>
                  </a:cubicBezTo>
                  <a:cubicBezTo>
                    <a:pt x="1033" y="892"/>
                    <a:pt x="1033" y="892"/>
                    <a:pt x="1033" y="892"/>
                  </a:cubicBezTo>
                  <a:cubicBezTo>
                    <a:pt x="1033" y="927"/>
                    <a:pt x="1057" y="956"/>
                    <a:pt x="1057" y="976"/>
                  </a:cubicBezTo>
                  <a:cubicBezTo>
                    <a:pt x="1057" y="976"/>
                    <a:pt x="1057" y="976"/>
                    <a:pt x="1057" y="976"/>
                  </a:cubicBezTo>
                  <a:cubicBezTo>
                    <a:pt x="1057" y="980"/>
                    <a:pt x="1056" y="984"/>
                    <a:pt x="1053" y="987"/>
                  </a:cubicBezTo>
                  <a:cubicBezTo>
                    <a:pt x="1053" y="987"/>
                    <a:pt x="1053" y="987"/>
                    <a:pt x="1053" y="987"/>
                  </a:cubicBezTo>
                  <a:cubicBezTo>
                    <a:pt x="1040" y="1000"/>
                    <a:pt x="1002" y="1053"/>
                    <a:pt x="971" y="1053"/>
                  </a:cubicBezTo>
                  <a:cubicBezTo>
                    <a:pt x="971" y="1053"/>
                    <a:pt x="971" y="1053"/>
                    <a:pt x="971" y="1053"/>
                  </a:cubicBezTo>
                  <a:cubicBezTo>
                    <a:pt x="965" y="1053"/>
                    <a:pt x="959" y="1051"/>
                    <a:pt x="954" y="1046"/>
                  </a:cubicBezTo>
                  <a:cubicBezTo>
                    <a:pt x="954" y="1046"/>
                    <a:pt x="954" y="1046"/>
                    <a:pt x="954" y="1046"/>
                  </a:cubicBezTo>
                  <a:cubicBezTo>
                    <a:pt x="940" y="1032"/>
                    <a:pt x="926" y="1029"/>
                    <a:pt x="907" y="1029"/>
                  </a:cubicBezTo>
                  <a:cubicBezTo>
                    <a:pt x="907" y="1029"/>
                    <a:pt x="907" y="1029"/>
                    <a:pt x="907" y="1029"/>
                  </a:cubicBezTo>
                  <a:cubicBezTo>
                    <a:pt x="886" y="1029"/>
                    <a:pt x="860" y="1034"/>
                    <a:pt x="828" y="1034"/>
                  </a:cubicBezTo>
                  <a:cubicBezTo>
                    <a:pt x="828" y="1034"/>
                    <a:pt x="828" y="1034"/>
                    <a:pt x="828" y="1034"/>
                  </a:cubicBezTo>
                  <a:cubicBezTo>
                    <a:pt x="767" y="1034"/>
                    <a:pt x="681" y="1041"/>
                    <a:pt x="623" y="1066"/>
                  </a:cubicBezTo>
                  <a:cubicBezTo>
                    <a:pt x="623" y="1066"/>
                    <a:pt x="623" y="1066"/>
                    <a:pt x="623" y="1066"/>
                  </a:cubicBezTo>
                  <a:cubicBezTo>
                    <a:pt x="603" y="1075"/>
                    <a:pt x="586" y="1078"/>
                    <a:pt x="571" y="1078"/>
                  </a:cubicBezTo>
                  <a:cubicBezTo>
                    <a:pt x="571" y="1078"/>
                    <a:pt x="571" y="1078"/>
                    <a:pt x="571" y="1078"/>
                  </a:cubicBezTo>
                  <a:cubicBezTo>
                    <a:pt x="540" y="1078"/>
                    <a:pt x="512" y="1067"/>
                    <a:pt x="467" y="1067"/>
                  </a:cubicBezTo>
                  <a:cubicBezTo>
                    <a:pt x="467" y="1067"/>
                    <a:pt x="467" y="1067"/>
                    <a:pt x="467" y="1067"/>
                  </a:cubicBezTo>
                  <a:cubicBezTo>
                    <a:pt x="438" y="1067"/>
                    <a:pt x="423" y="1074"/>
                    <a:pt x="413" y="1082"/>
                  </a:cubicBezTo>
                  <a:cubicBezTo>
                    <a:pt x="413" y="1082"/>
                    <a:pt x="413" y="1082"/>
                    <a:pt x="413" y="1082"/>
                  </a:cubicBezTo>
                  <a:cubicBezTo>
                    <a:pt x="403" y="1090"/>
                    <a:pt x="399" y="1098"/>
                    <a:pt x="392" y="1098"/>
                  </a:cubicBezTo>
                  <a:cubicBezTo>
                    <a:pt x="392" y="1098"/>
                    <a:pt x="392" y="1098"/>
                    <a:pt x="392" y="1098"/>
                  </a:cubicBezTo>
                  <a:cubicBezTo>
                    <a:pt x="389" y="1098"/>
                    <a:pt x="387" y="1097"/>
                    <a:pt x="384" y="1094"/>
                  </a:cubicBezTo>
                  <a:cubicBezTo>
                    <a:pt x="384" y="1094"/>
                    <a:pt x="384" y="1094"/>
                    <a:pt x="384" y="1094"/>
                  </a:cubicBezTo>
                  <a:cubicBezTo>
                    <a:pt x="380" y="1090"/>
                    <a:pt x="365" y="1087"/>
                    <a:pt x="347" y="1087"/>
                  </a:cubicBezTo>
                  <a:cubicBezTo>
                    <a:pt x="347" y="1087"/>
                    <a:pt x="347" y="1087"/>
                    <a:pt x="347" y="1087"/>
                  </a:cubicBezTo>
                  <a:cubicBezTo>
                    <a:pt x="319" y="1087"/>
                    <a:pt x="284" y="1093"/>
                    <a:pt x="269" y="1101"/>
                  </a:cubicBezTo>
                  <a:cubicBezTo>
                    <a:pt x="269" y="1101"/>
                    <a:pt x="269" y="1101"/>
                    <a:pt x="269" y="1101"/>
                  </a:cubicBezTo>
                  <a:cubicBezTo>
                    <a:pt x="264" y="1104"/>
                    <a:pt x="262" y="1107"/>
                    <a:pt x="262" y="1109"/>
                  </a:cubicBezTo>
                  <a:cubicBezTo>
                    <a:pt x="262" y="1109"/>
                    <a:pt x="262" y="1109"/>
                    <a:pt x="262" y="1109"/>
                  </a:cubicBezTo>
                  <a:cubicBezTo>
                    <a:pt x="262" y="1110"/>
                    <a:pt x="263" y="1112"/>
                    <a:pt x="265" y="1114"/>
                  </a:cubicBezTo>
                  <a:cubicBezTo>
                    <a:pt x="265" y="1114"/>
                    <a:pt x="265" y="1114"/>
                    <a:pt x="265" y="1114"/>
                  </a:cubicBezTo>
                  <a:cubicBezTo>
                    <a:pt x="263" y="1115"/>
                    <a:pt x="263" y="1115"/>
                    <a:pt x="263" y="1115"/>
                  </a:cubicBezTo>
                  <a:cubicBezTo>
                    <a:pt x="262" y="1117"/>
                    <a:pt x="262" y="1117"/>
                    <a:pt x="262" y="1117"/>
                  </a:cubicBezTo>
                  <a:cubicBezTo>
                    <a:pt x="259" y="1114"/>
                    <a:pt x="258" y="1112"/>
                    <a:pt x="258" y="1109"/>
                  </a:cubicBezTo>
                  <a:cubicBezTo>
                    <a:pt x="258" y="1109"/>
                    <a:pt x="258" y="1109"/>
                    <a:pt x="258" y="1109"/>
                  </a:cubicBezTo>
                  <a:cubicBezTo>
                    <a:pt x="258" y="1104"/>
                    <a:pt x="262" y="1101"/>
                    <a:pt x="267" y="1098"/>
                  </a:cubicBezTo>
                  <a:cubicBezTo>
                    <a:pt x="267" y="1098"/>
                    <a:pt x="267" y="1098"/>
                    <a:pt x="267" y="1098"/>
                  </a:cubicBezTo>
                  <a:cubicBezTo>
                    <a:pt x="273" y="1095"/>
                    <a:pt x="280" y="1092"/>
                    <a:pt x="289" y="1090"/>
                  </a:cubicBezTo>
                  <a:cubicBezTo>
                    <a:pt x="289" y="1090"/>
                    <a:pt x="289" y="1090"/>
                    <a:pt x="289" y="1090"/>
                  </a:cubicBezTo>
                  <a:cubicBezTo>
                    <a:pt x="306" y="1086"/>
                    <a:pt x="328" y="1083"/>
                    <a:pt x="347" y="1083"/>
                  </a:cubicBezTo>
                  <a:cubicBezTo>
                    <a:pt x="347" y="1083"/>
                    <a:pt x="347" y="1083"/>
                    <a:pt x="347" y="1083"/>
                  </a:cubicBezTo>
                  <a:cubicBezTo>
                    <a:pt x="365" y="1084"/>
                    <a:pt x="381" y="1085"/>
                    <a:pt x="387" y="1091"/>
                  </a:cubicBezTo>
                  <a:cubicBezTo>
                    <a:pt x="387" y="1091"/>
                    <a:pt x="387" y="1091"/>
                    <a:pt x="387" y="1091"/>
                  </a:cubicBezTo>
                  <a:cubicBezTo>
                    <a:pt x="389" y="1094"/>
                    <a:pt x="391" y="1094"/>
                    <a:pt x="392" y="1094"/>
                  </a:cubicBezTo>
                  <a:cubicBezTo>
                    <a:pt x="392" y="1094"/>
                    <a:pt x="392" y="1094"/>
                    <a:pt x="392" y="1094"/>
                  </a:cubicBezTo>
                  <a:cubicBezTo>
                    <a:pt x="395" y="1095"/>
                    <a:pt x="400" y="1087"/>
                    <a:pt x="410" y="1079"/>
                  </a:cubicBezTo>
                  <a:cubicBezTo>
                    <a:pt x="410" y="1079"/>
                    <a:pt x="410" y="1079"/>
                    <a:pt x="410" y="1079"/>
                  </a:cubicBezTo>
                  <a:cubicBezTo>
                    <a:pt x="421" y="1071"/>
                    <a:pt x="437" y="1063"/>
                    <a:pt x="467" y="1063"/>
                  </a:cubicBezTo>
                  <a:cubicBezTo>
                    <a:pt x="467" y="1063"/>
                    <a:pt x="467" y="1063"/>
                    <a:pt x="467" y="1063"/>
                  </a:cubicBezTo>
                  <a:cubicBezTo>
                    <a:pt x="513" y="1063"/>
                    <a:pt x="541" y="1074"/>
                    <a:pt x="571" y="1074"/>
                  </a:cubicBezTo>
                  <a:cubicBezTo>
                    <a:pt x="571" y="1074"/>
                    <a:pt x="571" y="1074"/>
                    <a:pt x="571" y="1074"/>
                  </a:cubicBezTo>
                  <a:cubicBezTo>
                    <a:pt x="586" y="1074"/>
                    <a:pt x="602" y="1071"/>
                    <a:pt x="621" y="1063"/>
                  </a:cubicBezTo>
                  <a:cubicBezTo>
                    <a:pt x="621" y="1063"/>
                    <a:pt x="621" y="1063"/>
                    <a:pt x="621" y="1063"/>
                  </a:cubicBezTo>
                  <a:cubicBezTo>
                    <a:pt x="680" y="1037"/>
                    <a:pt x="767" y="1030"/>
                    <a:pt x="828" y="1030"/>
                  </a:cubicBezTo>
                  <a:cubicBezTo>
                    <a:pt x="828" y="1030"/>
                    <a:pt x="828" y="1030"/>
                    <a:pt x="828" y="1030"/>
                  </a:cubicBezTo>
                  <a:cubicBezTo>
                    <a:pt x="860" y="1030"/>
                    <a:pt x="885" y="1025"/>
                    <a:pt x="907" y="1025"/>
                  </a:cubicBezTo>
                  <a:cubicBezTo>
                    <a:pt x="907" y="1025"/>
                    <a:pt x="907" y="1025"/>
                    <a:pt x="907" y="1025"/>
                  </a:cubicBezTo>
                  <a:cubicBezTo>
                    <a:pt x="926" y="1025"/>
                    <a:pt x="942" y="1029"/>
                    <a:pt x="956" y="1043"/>
                  </a:cubicBezTo>
                  <a:cubicBezTo>
                    <a:pt x="956" y="1043"/>
                    <a:pt x="956" y="1043"/>
                    <a:pt x="956" y="1043"/>
                  </a:cubicBezTo>
                  <a:cubicBezTo>
                    <a:pt x="961" y="1047"/>
                    <a:pt x="966" y="1049"/>
                    <a:pt x="971" y="1049"/>
                  </a:cubicBezTo>
                  <a:cubicBezTo>
                    <a:pt x="971" y="1049"/>
                    <a:pt x="971" y="1049"/>
                    <a:pt x="971" y="1049"/>
                  </a:cubicBezTo>
                  <a:cubicBezTo>
                    <a:pt x="998" y="1050"/>
                    <a:pt x="1037" y="997"/>
                    <a:pt x="1050" y="984"/>
                  </a:cubicBezTo>
                  <a:cubicBezTo>
                    <a:pt x="1050" y="984"/>
                    <a:pt x="1050" y="984"/>
                    <a:pt x="1050" y="984"/>
                  </a:cubicBezTo>
                  <a:cubicBezTo>
                    <a:pt x="1052" y="982"/>
                    <a:pt x="1053" y="979"/>
                    <a:pt x="1053" y="976"/>
                  </a:cubicBezTo>
                  <a:cubicBezTo>
                    <a:pt x="1053" y="976"/>
                    <a:pt x="1053" y="976"/>
                    <a:pt x="1053" y="976"/>
                  </a:cubicBezTo>
                  <a:cubicBezTo>
                    <a:pt x="1054" y="959"/>
                    <a:pt x="1029" y="928"/>
                    <a:pt x="1029" y="892"/>
                  </a:cubicBezTo>
                  <a:cubicBezTo>
                    <a:pt x="1029" y="892"/>
                    <a:pt x="1029" y="892"/>
                    <a:pt x="1029" y="892"/>
                  </a:cubicBezTo>
                  <a:cubicBezTo>
                    <a:pt x="1029" y="880"/>
                    <a:pt x="1040" y="869"/>
                    <a:pt x="1056" y="861"/>
                  </a:cubicBezTo>
                  <a:cubicBezTo>
                    <a:pt x="1056" y="861"/>
                    <a:pt x="1056" y="861"/>
                    <a:pt x="1056" y="861"/>
                  </a:cubicBezTo>
                  <a:cubicBezTo>
                    <a:pt x="1072" y="852"/>
                    <a:pt x="1094" y="844"/>
                    <a:pt x="1116" y="838"/>
                  </a:cubicBezTo>
                  <a:cubicBezTo>
                    <a:pt x="1116" y="838"/>
                    <a:pt x="1116" y="838"/>
                    <a:pt x="1116" y="838"/>
                  </a:cubicBezTo>
                  <a:cubicBezTo>
                    <a:pt x="1161" y="826"/>
                    <a:pt x="1210" y="819"/>
                    <a:pt x="1227" y="819"/>
                  </a:cubicBezTo>
                  <a:cubicBezTo>
                    <a:pt x="1227" y="819"/>
                    <a:pt x="1227" y="819"/>
                    <a:pt x="1227" y="819"/>
                  </a:cubicBezTo>
                  <a:cubicBezTo>
                    <a:pt x="1238" y="819"/>
                    <a:pt x="1248" y="812"/>
                    <a:pt x="1255" y="802"/>
                  </a:cubicBezTo>
                  <a:cubicBezTo>
                    <a:pt x="1255" y="802"/>
                    <a:pt x="1255" y="802"/>
                    <a:pt x="1255" y="802"/>
                  </a:cubicBezTo>
                  <a:cubicBezTo>
                    <a:pt x="1262" y="793"/>
                    <a:pt x="1266" y="780"/>
                    <a:pt x="1266" y="769"/>
                  </a:cubicBezTo>
                  <a:cubicBezTo>
                    <a:pt x="1266" y="769"/>
                    <a:pt x="1266" y="769"/>
                    <a:pt x="1266" y="769"/>
                  </a:cubicBezTo>
                  <a:cubicBezTo>
                    <a:pt x="1266" y="761"/>
                    <a:pt x="1264" y="753"/>
                    <a:pt x="1259" y="748"/>
                  </a:cubicBezTo>
                  <a:cubicBezTo>
                    <a:pt x="1259" y="748"/>
                    <a:pt x="1259" y="748"/>
                    <a:pt x="1259" y="748"/>
                  </a:cubicBezTo>
                  <a:cubicBezTo>
                    <a:pt x="1254" y="744"/>
                    <a:pt x="1253" y="739"/>
                    <a:pt x="1253" y="734"/>
                  </a:cubicBezTo>
                  <a:cubicBezTo>
                    <a:pt x="1253" y="734"/>
                    <a:pt x="1253" y="734"/>
                    <a:pt x="1253" y="734"/>
                  </a:cubicBezTo>
                  <a:cubicBezTo>
                    <a:pt x="1253" y="722"/>
                    <a:pt x="1259" y="710"/>
                    <a:pt x="1259" y="699"/>
                  </a:cubicBezTo>
                  <a:cubicBezTo>
                    <a:pt x="1259" y="699"/>
                    <a:pt x="1259" y="699"/>
                    <a:pt x="1259" y="699"/>
                  </a:cubicBezTo>
                  <a:cubicBezTo>
                    <a:pt x="1259" y="690"/>
                    <a:pt x="1255" y="681"/>
                    <a:pt x="1236" y="672"/>
                  </a:cubicBezTo>
                  <a:cubicBezTo>
                    <a:pt x="1236" y="672"/>
                    <a:pt x="1236" y="672"/>
                    <a:pt x="1236" y="672"/>
                  </a:cubicBezTo>
                  <a:cubicBezTo>
                    <a:pt x="1236" y="672"/>
                    <a:pt x="1235" y="671"/>
                    <a:pt x="1235" y="670"/>
                  </a:cubicBezTo>
                  <a:cubicBezTo>
                    <a:pt x="1235" y="670"/>
                    <a:pt x="1235" y="670"/>
                    <a:pt x="1235" y="670"/>
                  </a:cubicBezTo>
                  <a:cubicBezTo>
                    <a:pt x="1235" y="669"/>
                    <a:pt x="1236" y="669"/>
                    <a:pt x="1237" y="669"/>
                  </a:cubicBezTo>
                  <a:cubicBezTo>
                    <a:pt x="1237" y="669"/>
                    <a:pt x="1237" y="669"/>
                    <a:pt x="1237" y="669"/>
                  </a:cubicBezTo>
                  <a:cubicBezTo>
                    <a:pt x="1237" y="669"/>
                    <a:pt x="1258" y="664"/>
                    <a:pt x="1283" y="653"/>
                  </a:cubicBezTo>
                  <a:cubicBezTo>
                    <a:pt x="1283" y="653"/>
                    <a:pt x="1283" y="653"/>
                    <a:pt x="1283" y="653"/>
                  </a:cubicBezTo>
                  <a:cubicBezTo>
                    <a:pt x="1309" y="643"/>
                    <a:pt x="1338" y="626"/>
                    <a:pt x="1352" y="601"/>
                  </a:cubicBezTo>
                  <a:cubicBezTo>
                    <a:pt x="1352" y="601"/>
                    <a:pt x="1352" y="601"/>
                    <a:pt x="1352" y="601"/>
                  </a:cubicBezTo>
                  <a:cubicBezTo>
                    <a:pt x="1359" y="589"/>
                    <a:pt x="1369" y="585"/>
                    <a:pt x="1379" y="585"/>
                  </a:cubicBezTo>
                  <a:cubicBezTo>
                    <a:pt x="1379" y="585"/>
                    <a:pt x="1379" y="585"/>
                    <a:pt x="1379" y="585"/>
                  </a:cubicBezTo>
                  <a:cubicBezTo>
                    <a:pt x="1392" y="585"/>
                    <a:pt x="1407" y="591"/>
                    <a:pt x="1423" y="591"/>
                  </a:cubicBezTo>
                  <a:cubicBezTo>
                    <a:pt x="1423" y="591"/>
                    <a:pt x="1423" y="591"/>
                    <a:pt x="1423" y="591"/>
                  </a:cubicBezTo>
                  <a:cubicBezTo>
                    <a:pt x="1443" y="591"/>
                    <a:pt x="1466" y="582"/>
                    <a:pt x="1488" y="538"/>
                  </a:cubicBezTo>
                  <a:cubicBezTo>
                    <a:pt x="1488" y="538"/>
                    <a:pt x="1488" y="538"/>
                    <a:pt x="1488" y="538"/>
                  </a:cubicBezTo>
                  <a:cubicBezTo>
                    <a:pt x="1488" y="538"/>
                    <a:pt x="1488" y="538"/>
                    <a:pt x="1488" y="537"/>
                  </a:cubicBezTo>
                  <a:cubicBezTo>
                    <a:pt x="1488" y="537"/>
                    <a:pt x="1488" y="537"/>
                    <a:pt x="1488" y="537"/>
                  </a:cubicBezTo>
                  <a:cubicBezTo>
                    <a:pt x="1479" y="513"/>
                    <a:pt x="1465" y="498"/>
                    <a:pt x="1451" y="484"/>
                  </a:cubicBezTo>
                  <a:cubicBezTo>
                    <a:pt x="1451" y="484"/>
                    <a:pt x="1451" y="484"/>
                    <a:pt x="1451" y="484"/>
                  </a:cubicBezTo>
                  <a:cubicBezTo>
                    <a:pt x="1437" y="470"/>
                    <a:pt x="1422" y="424"/>
                    <a:pt x="1419" y="417"/>
                  </a:cubicBezTo>
                  <a:cubicBezTo>
                    <a:pt x="1419" y="417"/>
                    <a:pt x="1419" y="417"/>
                    <a:pt x="1419" y="417"/>
                  </a:cubicBezTo>
                  <a:cubicBezTo>
                    <a:pt x="1384" y="407"/>
                    <a:pt x="1307" y="352"/>
                    <a:pt x="1300" y="347"/>
                  </a:cubicBezTo>
                  <a:cubicBezTo>
                    <a:pt x="1300" y="347"/>
                    <a:pt x="1300" y="347"/>
                    <a:pt x="1300" y="347"/>
                  </a:cubicBezTo>
                  <a:cubicBezTo>
                    <a:pt x="1233" y="347"/>
                    <a:pt x="1196" y="319"/>
                    <a:pt x="1196" y="289"/>
                  </a:cubicBezTo>
                  <a:cubicBezTo>
                    <a:pt x="1196" y="289"/>
                    <a:pt x="1196" y="289"/>
                    <a:pt x="1196" y="289"/>
                  </a:cubicBezTo>
                  <a:cubicBezTo>
                    <a:pt x="1196" y="282"/>
                    <a:pt x="1198" y="276"/>
                    <a:pt x="1202" y="270"/>
                  </a:cubicBezTo>
                  <a:cubicBezTo>
                    <a:pt x="1202" y="270"/>
                    <a:pt x="1202" y="270"/>
                    <a:pt x="1202" y="270"/>
                  </a:cubicBezTo>
                  <a:cubicBezTo>
                    <a:pt x="1215" y="247"/>
                    <a:pt x="1218" y="208"/>
                    <a:pt x="1218" y="186"/>
                  </a:cubicBezTo>
                  <a:cubicBezTo>
                    <a:pt x="1218" y="186"/>
                    <a:pt x="1218" y="186"/>
                    <a:pt x="1218" y="186"/>
                  </a:cubicBezTo>
                  <a:cubicBezTo>
                    <a:pt x="1218" y="179"/>
                    <a:pt x="1217" y="174"/>
                    <a:pt x="1217" y="172"/>
                  </a:cubicBezTo>
                  <a:cubicBezTo>
                    <a:pt x="1217" y="172"/>
                    <a:pt x="1217" y="172"/>
                    <a:pt x="1217" y="172"/>
                  </a:cubicBezTo>
                  <a:cubicBezTo>
                    <a:pt x="1198" y="166"/>
                    <a:pt x="1185" y="142"/>
                    <a:pt x="1176" y="119"/>
                  </a:cubicBezTo>
                  <a:cubicBezTo>
                    <a:pt x="1176" y="119"/>
                    <a:pt x="1176" y="119"/>
                    <a:pt x="1176" y="119"/>
                  </a:cubicBezTo>
                  <a:cubicBezTo>
                    <a:pt x="1169" y="99"/>
                    <a:pt x="1164" y="79"/>
                    <a:pt x="1163" y="74"/>
                  </a:cubicBezTo>
                  <a:cubicBezTo>
                    <a:pt x="1163" y="74"/>
                    <a:pt x="1163" y="74"/>
                    <a:pt x="1163" y="74"/>
                  </a:cubicBezTo>
                  <a:cubicBezTo>
                    <a:pt x="1080" y="73"/>
                    <a:pt x="1042" y="19"/>
                    <a:pt x="1033" y="6"/>
                  </a:cubicBezTo>
                  <a:cubicBezTo>
                    <a:pt x="1033" y="6"/>
                    <a:pt x="1033" y="6"/>
                    <a:pt x="1033" y="6"/>
                  </a:cubicBezTo>
                  <a:cubicBezTo>
                    <a:pt x="1023" y="23"/>
                    <a:pt x="1004" y="29"/>
                    <a:pt x="985" y="33"/>
                  </a:cubicBezTo>
                  <a:cubicBezTo>
                    <a:pt x="985" y="33"/>
                    <a:pt x="985" y="33"/>
                    <a:pt x="985" y="33"/>
                  </a:cubicBezTo>
                  <a:cubicBezTo>
                    <a:pt x="964" y="38"/>
                    <a:pt x="943" y="41"/>
                    <a:pt x="932" y="53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14" y="70"/>
                    <a:pt x="920" y="122"/>
                    <a:pt x="907" y="148"/>
                  </a:cubicBezTo>
                  <a:cubicBezTo>
                    <a:pt x="907" y="148"/>
                    <a:pt x="907" y="148"/>
                    <a:pt x="907" y="148"/>
                  </a:cubicBezTo>
                  <a:cubicBezTo>
                    <a:pt x="903" y="156"/>
                    <a:pt x="896" y="163"/>
                    <a:pt x="886" y="162"/>
                  </a:cubicBezTo>
                  <a:cubicBezTo>
                    <a:pt x="886" y="162"/>
                    <a:pt x="886" y="162"/>
                    <a:pt x="886" y="162"/>
                  </a:cubicBezTo>
                  <a:cubicBezTo>
                    <a:pt x="846" y="162"/>
                    <a:pt x="816" y="137"/>
                    <a:pt x="767" y="137"/>
                  </a:cubicBezTo>
                  <a:cubicBezTo>
                    <a:pt x="767" y="137"/>
                    <a:pt x="767" y="137"/>
                    <a:pt x="767" y="137"/>
                  </a:cubicBezTo>
                  <a:cubicBezTo>
                    <a:pt x="744" y="136"/>
                    <a:pt x="727" y="164"/>
                    <a:pt x="713" y="196"/>
                  </a:cubicBezTo>
                  <a:cubicBezTo>
                    <a:pt x="713" y="196"/>
                    <a:pt x="713" y="196"/>
                    <a:pt x="713" y="196"/>
                  </a:cubicBezTo>
                  <a:cubicBezTo>
                    <a:pt x="699" y="228"/>
                    <a:pt x="688" y="263"/>
                    <a:pt x="676" y="276"/>
                  </a:cubicBezTo>
                  <a:cubicBezTo>
                    <a:pt x="676" y="276"/>
                    <a:pt x="676" y="276"/>
                    <a:pt x="676" y="276"/>
                  </a:cubicBezTo>
                  <a:cubicBezTo>
                    <a:pt x="667" y="285"/>
                    <a:pt x="654" y="288"/>
                    <a:pt x="640" y="288"/>
                  </a:cubicBezTo>
                  <a:cubicBezTo>
                    <a:pt x="640" y="288"/>
                    <a:pt x="640" y="288"/>
                    <a:pt x="640" y="288"/>
                  </a:cubicBezTo>
                  <a:cubicBezTo>
                    <a:pt x="614" y="288"/>
                    <a:pt x="584" y="278"/>
                    <a:pt x="563" y="278"/>
                  </a:cubicBezTo>
                  <a:cubicBezTo>
                    <a:pt x="563" y="278"/>
                    <a:pt x="563" y="278"/>
                    <a:pt x="563" y="278"/>
                  </a:cubicBezTo>
                  <a:cubicBezTo>
                    <a:pt x="540" y="278"/>
                    <a:pt x="523" y="296"/>
                    <a:pt x="523" y="314"/>
                  </a:cubicBezTo>
                  <a:cubicBezTo>
                    <a:pt x="523" y="314"/>
                    <a:pt x="523" y="314"/>
                    <a:pt x="523" y="314"/>
                  </a:cubicBezTo>
                  <a:cubicBezTo>
                    <a:pt x="523" y="321"/>
                    <a:pt x="526" y="328"/>
                    <a:pt x="533" y="335"/>
                  </a:cubicBezTo>
                  <a:cubicBezTo>
                    <a:pt x="533" y="335"/>
                    <a:pt x="533" y="335"/>
                    <a:pt x="533" y="335"/>
                  </a:cubicBezTo>
                  <a:cubicBezTo>
                    <a:pt x="542" y="344"/>
                    <a:pt x="545" y="353"/>
                    <a:pt x="545" y="362"/>
                  </a:cubicBezTo>
                  <a:cubicBezTo>
                    <a:pt x="545" y="362"/>
                    <a:pt x="545" y="362"/>
                    <a:pt x="545" y="362"/>
                  </a:cubicBezTo>
                  <a:cubicBezTo>
                    <a:pt x="545" y="377"/>
                    <a:pt x="537" y="394"/>
                    <a:pt x="532" y="421"/>
                  </a:cubicBezTo>
                  <a:cubicBezTo>
                    <a:pt x="532" y="421"/>
                    <a:pt x="532" y="421"/>
                    <a:pt x="532" y="421"/>
                  </a:cubicBezTo>
                  <a:cubicBezTo>
                    <a:pt x="528" y="442"/>
                    <a:pt x="515" y="449"/>
                    <a:pt x="504" y="454"/>
                  </a:cubicBezTo>
                  <a:cubicBezTo>
                    <a:pt x="504" y="454"/>
                    <a:pt x="504" y="454"/>
                    <a:pt x="504" y="454"/>
                  </a:cubicBezTo>
                  <a:cubicBezTo>
                    <a:pt x="493" y="459"/>
                    <a:pt x="485" y="462"/>
                    <a:pt x="485" y="475"/>
                  </a:cubicBezTo>
                  <a:cubicBezTo>
                    <a:pt x="485" y="475"/>
                    <a:pt x="485" y="475"/>
                    <a:pt x="485" y="475"/>
                  </a:cubicBezTo>
                  <a:cubicBezTo>
                    <a:pt x="485" y="478"/>
                    <a:pt x="485" y="480"/>
                    <a:pt x="486" y="483"/>
                  </a:cubicBezTo>
                  <a:cubicBezTo>
                    <a:pt x="486" y="483"/>
                    <a:pt x="486" y="483"/>
                    <a:pt x="486" y="483"/>
                  </a:cubicBezTo>
                  <a:cubicBezTo>
                    <a:pt x="487" y="490"/>
                    <a:pt x="488" y="496"/>
                    <a:pt x="488" y="502"/>
                  </a:cubicBezTo>
                  <a:cubicBezTo>
                    <a:pt x="488" y="502"/>
                    <a:pt x="488" y="502"/>
                    <a:pt x="488" y="502"/>
                  </a:cubicBezTo>
                  <a:cubicBezTo>
                    <a:pt x="488" y="516"/>
                    <a:pt x="483" y="526"/>
                    <a:pt x="474" y="532"/>
                  </a:cubicBezTo>
                  <a:cubicBezTo>
                    <a:pt x="474" y="532"/>
                    <a:pt x="474" y="532"/>
                    <a:pt x="474" y="532"/>
                  </a:cubicBezTo>
                  <a:cubicBezTo>
                    <a:pt x="465" y="538"/>
                    <a:pt x="452" y="540"/>
                    <a:pt x="434" y="540"/>
                  </a:cubicBezTo>
                  <a:cubicBezTo>
                    <a:pt x="434" y="540"/>
                    <a:pt x="434" y="540"/>
                    <a:pt x="434" y="540"/>
                  </a:cubicBezTo>
                  <a:cubicBezTo>
                    <a:pt x="392" y="540"/>
                    <a:pt x="356" y="563"/>
                    <a:pt x="339" y="580"/>
                  </a:cubicBezTo>
                  <a:cubicBezTo>
                    <a:pt x="339" y="580"/>
                    <a:pt x="339" y="580"/>
                    <a:pt x="339" y="580"/>
                  </a:cubicBezTo>
                  <a:cubicBezTo>
                    <a:pt x="331" y="587"/>
                    <a:pt x="320" y="590"/>
                    <a:pt x="308" y="590"/>
                  </a:cubicBezTo>
                  <a:cubicBezTo>
                    <a:pt x="308" y="590"/>
                    <a:pt x="308" y="590"/>
                    <a:pt x="308" y="590"/>
                  </a:cubicBezTo>
                  <a:cubicBezTo>
                    <a:pt x="291" y="590"/>
                    <a:pt x="272" y="586"/>
                    <a:pt x="255" y="586"/>
                  </a:cubicBezTo>
                  <a:cubicBezTo>
                    <a:pt x="255" y="586"/>
                    <a:pt x="255" y="586"/>
                    <a:pt x="255" y="586"/>
                  </a:cubicBezTo>
                  <a:cubicBezTo>
                    <a:pt x="241" y="586"/>
                    <a:pt x="230" y="595"/>
                    <a:pt x="223" y="604"/>
                  </a:cubicBezTo>
                  <a:cubicBezTo>
                    <a:pt x="223" y="604"/>
                    <a:pt x="223" y="604"/>
                    <a:pt x="223" y="604"/>
                  </a:cubicBezTo>
                  <a:cubicBezTo>
                    <a:pt x="216" y="614"/>
                    <a:pt x="213" y="623"/>
                    <a:pt x="213" y="623"/>
                  </a:cubicBezTo>
                  <a:cubicBezTo>
                    <a:pt x="213" y="623"/>
                    <a:pt x="213" y="623"/>
                    <a:pt x="213" y="623"/>
                  </a:cubicBezTo>
                  <a:cubicBezTo>
                    <a:pt x="212" y="624"/>
                    <a:pt x="212" y="624"/>
                    <a:pt x="211" y="624"/>
                  </a:cubicBezTo>
                  <a:cubicBezTo>
                    <a:pt x="211" y="624"/>
                    <a:pt x="211" y="624"/>
                    <a:pt x="211" y="624"/>
                  </a:cubicBezTo>
                  <a:cubicBezTo>
                    <a:pt x="211" y="625"/>
                    <a:pt x="210" y="625"/>
                    <a:pt x="210" y="624"/>
                  </a:cubicBezTo>
                  <a:cubicBezTo>
                    <a:pt x="210" y="624"/>
                    <a:pt x="210" y="624"/>
                    <a:pt x="210" y="624"/>
                  </a:cubicBezTo>
                  <a:cubicBezTo>
                    <a:pt x="195" y="618"/>
                    <a:pt x="180" y="616"/>
                    <a:pt x="164" y="616"/>
                  </a:cubicBezTo>
                  <a:cubicBezTo>
                    <a:pt x="164" y="616"/>
                    <a:pt x="164" y="616"/>
                    <a:pt x="164" y="616"/>
                  </a:cubicBezTo>
                  <a:cubicBezTo>
                    <a:pt x="132" y="616"/>
                    <a:pt x="98" y="624"/>
                    <a:pt x="66" y="624"/>
                  </a:cubicBezTo>
                  <a:cubicBezTo>
                    <a:pt x="66" y="624"/>
                    <a:pt x="66" y="624"/>
                    <a:pt x="66" y="624"/>
                  </a:cubicBezTo>
                  <a:cubicBezTo>
                    <a:pt x="43" y="625"/>
                    <a:pt x="32" y="636"/>
                    <a:pt x="25" y="652"/>
                  </a:cubicBezTo>
                  <a:cubicBezTo>
                    <a:pt x="25" y="652"/>
                    <a:pt x="25" y="652"/>
                    <a:pt x="25" y="652"/>
                  </a:cubicBezTo>
                  <a:cubicBezTo>
                    <a:pt x="18" y="668"/>
                    <a:pt x="15" y="688"/>
                    <a:pt x="11" y="704"/>
                  </a:cubicBezTo>
                  <a:cubicBezTo>
                    <a:pt x="11" y="704"/>
                    <a:pt x="11" y="704"/>
                    <a:pt x="11" y="704"/>
                  </a:cubicBezTo>
                  <a:cubicBezTo>
                    <a:pt x="9" y="710"/>
                    <a:pt x="9" y="715"/>
                    <a:pt x="9" y="719"/>
                  </a:cubicBezTo>
                  <a:cubicBezTo>
                    <a:pt x="9" y="719"/>
                    <a:pt x="9" y="719"/>
                    <a:pt x="9" y="719"/>
                  </a:cubicBezTo>
                  <a:cubicBezTo>
                    <a:pt x="9" y="727"/>
                    <a:pt x="12" y="731"/>
                    <a:pt x="17" y="735"/>
                  </a:cubicBezTo>
                  <a:cubicBezTo>
                    <a:pt x="17" y="735"/>
                    <a:pt x="17" y="735"/>
                    <a:pt x="17" y="735"/>
                  </a:cubicBezTo>
                  <a:cubicBezTo>
                    <a:pt x="22" y="739"/>
                    <a:pt x="30" y="743"/>
                    <a:pt x="38" y="751"/>
                  </a:cubicBezTo>
                  <a:cubicBezTo>
                    <a:pt x="38" y="751"/>
                    <a:pt x="38" y="751"/>
                    <a:pt x="38" y="751"/>
                  </a:cubicBezTo>
                  <a:cubicBezTo>
                    <a:pt x="48" y="762"/>
                    <a:pt x="54" y="766"/>
                    <a:pt x="54" y="775"/>
                  </a:cubicBezTo>
                  <a:cubicBezTo>
                    <a:pt x="54" y="775"/>
                    <a:pt x="54" y="775"/>
                    <a:pt x="54" y="775"/>
                  </a:cubicBezTo>
                  <a:cubicBezTo>
                    <a:pt x="54" y="782"/>
                    <a:pt x="52" y="790"/>
                    <a:pt x="48" y="806"/>
                  </a:cubicBezTo>
                  <a:cubicBezTo>
                    <a:pt x="48" y="806"/>
                    <a:pt x="48" y="806"/>
                    <a:pt x="48" y="806"/>
                  </a:cubicBezTo>
                  <a:cubicBezTo>
                    <a:pt x="42" y="836"/>
                    <a:pt x="18" y="837"/>
                    <a:pt x="9" y="844"/>
                  </a:cubicBezTo>
                  <a:cubicBezTo>
                    <a:pt x="9" y="844"/>
                    <a:pt x="9" y="844"/>
                    <a:pt x="9" y="844"/>
                  </a:cubicBezTo>
                  <a:cubicBezTo>
                    <a:pt x="6" y="846"/>
                    <a:pt x="4" y="849"/>
                    <a:pt x="4" y="854"/>
                  </a:cubicBezTo>
                  <a:cubicBezTo>
                    <a:pt x="4" y="854"/>
                    <a:pt x="4" y="854"/>
                    <a:pt x="4" y="854"/>
                  </a:cubicBezTo>
                  <a:cubicBezTo>
                    <a:pt x="4" y="864"/>
                    <a:pt x="14" y="869"/>
                    <a:pt x="25" y="872"/>
                  </a:cubicBezTo>
                  <a:cubicBezTo>
                    <a:pt x="25" y="872"/>
                    <a:pt x="25" y="872"/>
                    <a:pt x="25" y="872"/>
                  </a:cubicBezTo>
                  <a:cubicBezTo>
                    <a:pt x="35" y="875"/>
                    <a:pt x="46" y="875"/>
                    <a:pt x="46" y="875"/>
                  </a:cubicBezTo>
                  <a:cubicBezTo>
                    <a:pt x="46" y="875"/>
                    <a:pt x="46" y="875"/>
                    <a:pt x="46" y="875"/>
                  </a:cubicBezTo>
                  <a:cubicBezTo>
                    <a:pt x="47" y="875"/>
                    <a:pt x="48" y="875"/>
                    <a:pt x="48" y="876"/>
                  </a:cubicBezTo>
                  <a:cubicBezTo>
                    <a:pt x="48" y="876"/>
                    <a:pt x="48" y="876"/>
                    <a:pt x="48" y="876"/>
                  </a:cubicBezTo>
                  <a:cubicBezTo>
                    <a:pt x="48" y="877"/>
                    <a:pt x="48" y="877"/>
                    <a:pt x="48" y="878"/>
                  </a:cubicBezTo>
                  <a:cubicBezTo>
                    <a:pt x="48" y="878"/>
                    <a:pt x="48" y="878"/>
                    <a:pt x="48" y="878"/>
                  </a:cubicBezTo>
                  <a:cubicBezTo>
                    <a:pt x="48" y="878"/>
                    <a:pt x="43" y="890"/>
                    <a:pt x="43" y="899"/>
                  </a:cubicBezTo>
                  <a:cubicBezTo>
                    <a:pt x="43" y="899"/>
                    <a:pt x="43" y="899"/>
                    <a:pt x="43" y="899"/>
                  </a:cubicBezTo>
                  <a:cubicBezTo>
                    <a:pt x="44" y="907"/>
                    <a:pt x="45" y="912"/>
                    <a:pt x="55" y="912"/>
                  </a:cubicBezTo>
                  <a:cubicBezTo>
                    <a:pt x="55" y="912"/>
                    <a:pt x="55" y="912"/>
                    <a:pt x="55" y="912"/>
                  </a:cubicBezTo>
                  <a:cubicBezTo>
                    <a:pt x="69" y="912"/>
                    <a:pt x="78" y="926"/>
                    <a:pt x="84" y="941"/>
                  </a:cubicBezTo>
                  <a:cubicBezTo>
                    <a:pt x="84" y="941"/>
                    <a:pt x="84" y="941"/>
                    <a:pt x="84" y="941"/>
                  </a:cubicBezTo>
                  <a:cubicBezTo>
                    <a:pt x="90" y="956"/>
                    <a:pt x="93" y="973"/>
                    <a:pt x="93" y="983"/>
                  </a:cubicBezTo>
                  <a:cubicBezTo>
                    <a:pt x="93" y="983"/>
                    <a:pt x="93" y="983"/>
                    <a:pt x="93" y="983"/>
                  </a:cubicBezTo>
                  <a:cubicBezTo>
                    <a:pt x="92" y="986"/>
                    <a:pt x="96" y="991"/>
                    <a:pt x="103" y="995"/>
                  </a:cubicBezTo>
                  <a:cubicBezTo>
                    <a:pt x="103" y="995"/>
                    <a:pt x="103" y="995"/>
                    <a:pt x="103" y="995"/>
                  </a:cubicBezTo>
                  <a:cubicBezTo>
                    <a:pt x="109" y="1000"/>
                    <a:pt x="118" y="1005"/>
                    <a:pt x="127" y="1010"/>
                  </a:cubicBezTo>
                  <a:cubicBezTo>
                    <a:pt x="127" y="1010"/>
                    <a:pt x="127" y="1010"/>
                    <a:pt x="127" y="1010"/>
                  </a:cubicBezTo>
                  <a:cubicBezTo>
                    <a:pt x="146" y="1020"/>
                    <a:pt x="166" y="1031"/>
                    <a:pt x="170" y="1045"/>
                  </a:cubicBezTo>
                  <a:cubicBezTo>
                    <a:pt x="170" y="1045"/>
                    <a:pt x="170" y="1045"/>
                    <a:pt x="170" y="1045"/>
                  </a:cubicBezTo>
                  <a:cubicBezTo>
                    <a:pt x="176" y="1068"/>
                    <a:pt x="208" y="1116"/>
                    <a:pt x="208" y="1150"/>
                  </a:cubicBezTo>
                  <a:cubicBezTo>
                    <a:pt x="208" y="1150"/>
                    <a:pt x="208" y="1150"/>
                    <a:pt x="208" y="1150"/>
                  </a:cubicBezTo>
                  <a:cubicBezTo>
                    <a:pt x="208" y="1153"/>
                    <a:pt x="208" y="1156"/>
                    <a:pt x="207" y="1159"/>
                  </a:cubicBezTo>
                  <a:cubicBezTo>
                    <a:pt x="207" y="1159"/>
                    <a:pt x="207" y="1159"/>
                    <a:pt x="207" y="1159"/>
                  </a:cubicBezTo>
                  <a:cubicBezTo>
                    <a:pt x="220" y="1154"/>
                    <a:pt x="234" y="1148"/>
                    <a:pt x="245" y="1142"/>
                  </a:cubicBezTo>
                  <a:cubicBezTo>
                    <a:pt x="245" y="1142"/>
                    <a:pt x="245" y="1142"/>
                    <a:pt x="245" y="1142"/>
                  </a:cubicBezTo>
                  <a:cubicBezTo>
                    <a:pt x="257" y="1136"/>
                    <a:pt x="265" y="1128"/>
                    <a:pt x="265" y="1123"/>
                  </a:cubicBezTo>
                  <a:cubicBezTo>
                    <a:pt x="265" y="1123"/>
                    <a:pt x="265" y="1123"/>
                    <a:pt x="265" y="1123"/>
                  </a:cubicBezTo>
                  <a:cubicBezTo>
                    <a:pt x="265" y="1121"/>
                    <a:pt x="264" y="1119"/>
                    <a:pt x="262" y="1117"/>
                  </a:cubicBezTo>
                  <a:cubicBezTo>
                    <a:pt x="262" y="1117"/>
                    <a:pt x="262" y="1117"/>
                    <a:pt x="262" y="1117"/>
                  </a:cubicBezTo>
                  <a:cubicBezTo>
                    <a:pt x="263" y="1115"/>
                    <a:pt x="263" y="1115"/>
                    <a:pt x="263" y="1115"/>
                  </a:cubicBezTo>
                  <a:cubicBezTo>
                    <a:pt x="265" y="1114"/>
                    <a:pt x="265" y="1114"/>
                    <a:pt x="265" y="1114"/>
                  </a:cubicBezTo>
                  <a:cubicBezTo>
                    <a:pt x="267" y="1117"/>
                    <a:pt x="269" y="1120"/>
                    <a:pt x="269" y="1123"/>
                  </a:cubicBezTo>
                  <a:cubicBezTo>
                    <a:pt x="269" y="1123"/>
                    <a:pt x="269" y="1123"/>
                    <a:pt x="269" y="1123"/>
                  </a:cubicBezTo>
                  <a:cubicBezTo>
                    <a:pt x="268" y="1132"/>
                    <a:pt x="259" y="1139"/>
                    <a:pt x="247" y="1146"/>
                  </a:cubicBezTo>
                  <a:cubicBezTo>
                    <a:pt x="247" y="1146"/>
                    <a:pt x="247" y="1146"/>
                    <a:pt x="247" y="1146"/>
                  </a:cubicBezTo>
                  <a:cubicBezTo>
                    <a:pt x="235" y="1152"/>
                    <a:pt x="219" y="1159"/>
                    <a:pt x="205" y="1164"/>
                  </a:cubicBezTo>
                  <a:cubicBezTo>
                    <a:pt x="205" y="1164"/>
                    <a:pt x="205" y="1164"/>
                    <a:pt x="205" y="1164"/>
                  </a:cubicBezTo>
                  <a:cubicBezTo>
                    <a:pt x="205" y="1164"/>
                    <a:pt x="205" y="1164"/>
                    <a:pt x="204" y="1164"/>
                  </a:cubicBezTo>
                  <a:cubicBezTo>
                    <a:pt x="204" y="1164"/>
                    <a:pt x="204" y="1164"/>
                    <a:pt x="204" y="1164"/>
                  </a:cubicBezTo>
                  <a:cubicBezTo>
                    <a:pt x="204" y="1164"/>
                    <a:pt x="204" y="1164"/>
                    <a:pt x="203" y="1164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Freeform 14"/>
            <p:cNvSpPr/>
            <p:nvPr/>
          </p:nvSpPr>
          <p:spPr bwMode="auto">
            <a:xfrm>
              <a:off x="3441703" y="53975"/>
              <a:ext cx="3576641" cy="3060702"/>
            </a:xfrm>
            <a:custGeom>
              <a:avLst/>
              <a:gdLst>
                <a:gd name="T0" fmla="*/ 768832 w 1591"/>
                <a:gd name="T1" fmla="*/ 2777553 h 1362"/>
                <a:gd name="T2" fmla="*/ 579996 w 1591"/>
                <a:gd name="T3" fmla="*/ 2923622 h 1362"/>
                <a:gd name="T4" fmla="*/ 334959 w 1591"/>
                <a:gd name="T5" fmla="*/ 2640473 h 1362"/>
                <a:gd name="T6" fmla="*/ 92170 w 1591"/>
                <a:gd name="T7" fmla="*/ 2546091 h 1362"/>
                <a:gd name="T8" fmla="*/ 29225 w 1591"/>
                <a:gd name="T9" fmla="*/ 2296650 h 1362"/>
                <a:gd name="T10" fmla="*/ 92170 w 1591"/>
                <a:gd name="T11" fmla="*/ 2537102 h 1362"/>
                <a:gd name="T12" fmla="*/ 346199 w 1591"/>
                <a:gd name="T13" fmla="*/ 2640473 h 1362"/>
                <a:gd name="T14" fmla="*/ 595732 w 1591"/>
                <a:gd name="T15" fmla="*/ 2903397 h 1362"/>
                <a:gd name="T16" fmla="*/ 849761 w 1591"/>
                <a:gd name="T17" fmla="*/ 2741598 h 1362"/>
                <a:gd name="T18" fmla="*/ 834025 w 1591"/>
                <a:gd name="T19" fmla="*/ 3051713 h 1362"/>
                <a:gd name="T20" fmla="*/ 1303867 w 1591"/>
                <a:gd name="T21" fmla="*/ 2766317 h 1362"/>
                <a:gd name="T22" fmla="*/ 1670298 w 1591"/>
                <a:gd name="T23" fmla="*/ 2804520 h 1362"/>
                <a:gd name="T24" fmla="*/ 2110915 w 1591"/>
                <a:gd name="T25" fmla="*/ 2476427 h 1362"/>
                <a:gd name="T26" fmla="*/ 2427890 w 1591"/>
                <a:gd name="T27" fmla="*/ 2258448 h 1362"/>
                <a:gd name="T28" fmla="*/ 2668430 w 1591"/>
                <a:gd name="T29" fmla="*/ 2087659 h 1362"/>
                <a:gd name="T30" fmla="*/ 2983157 w 1591"/>
                <a:gd name="T31" fmla="*/ 2134851 h 1362"/>
                <a:gd name="T32" fmla="*/ 3470983 w 1591"/>
                <a:gd name="T33" fmla="*/ 1770803 h 1362"/>
                <a:gd name="T34" fmla="*/ 3250674 w 1591"/>
                <a:gd name="T35" fmla="*/ 1377541 h 1362"/>
                <a:gd name="T36" fmla="*/ 3387805 w 1591"/>
                <a:gd name="T37" fmla="*/ 1251697 h 1362"/>
                <a:gd name="T38" fmla="*/ 3531680 w 1591"/>
                <a:gd name="T39" fmla="*/ 797760 h 1362"/>
                <a:gd name="T40" fmla="*/ 3491215 w 1591"/>
                <a:gd name="T41" fmla="*/ 566297 h 1362"/>
                <a:gd name="T42" fmla="*/ 3376565 w 1591"/>
                <a:gd name="T43" fmla="*/ 352812 h 1362"/>
                <a:gd name="T44" fmla="*/ 3075327 w 1591"/>
                <a:gd name="T45" fmla="*/ 226968 h 1362"/>
                <a:gd name="T46" fmla="*/ 2830290 w 1591"/>
                <a:gd name="T47" fmla="*/ 164046 h 1362"/>
                <a:gd name="T48" fmla="*/ 2906723 w 1591"/>
                <a:gd name="T49" fmla="*/ 242699 h 1362"/>
                <a:gd name="T50" fmla="*/ 2821298 w 1591"/>
                <a:gd name="T51" fmla="*/ 608994 h 1362"/>
                <a:gd name="T52" fmla="*/ 2499827 w 1591"/>
                <a:gd name="T53" fmla="*/ 737085 h 1362"/>
                <a:gd name="T54" fmla="*/ 2556028 w 1591"/>
                <a:gd name="T55" fmla="*/ 1130347 h 1362"/>
                <a:gd name="T56" fmla="*/ 2895483 w 1591"/>
                <a:gd name="T57" fmla="*/ 1175292 h 1362"/>
                <a:gd name="T58" fmla="*/ 2448122 w 1591"/>
                <a:gd name="T59" fmla="*/ 1591026 h 1362"/>
                <a:gd name="T60" fmla="*/ 2200837 w 1591"/>
                <a:gd name="T61" fmla="*/ 1721364 h 1362"/>
                <a:gd name="T62" fmla="*/ 2012001 w 1591"/>
                <a:gd name="T63" fmla="*/ 1842713 h 1362"/>
                <a:gd name="T64" fmla="*/ 1686034 w 1591"/>
                <a:gd name="T65" fmla="*/ 2146087 h 1362"/>
                <a:gd name="T66" fmla="*/ 732863 w 1591"/>
                <a:gd name="T67" fmla="*/ 2240470 h 1362"/>
                <a:gd name="T68" fmla="*/ 35969 w 1591"/>
                <a:gd name="T69" fmla="*/ 2289908 h 1362"/>
                <a:gd name="T70" fmla="*/ 440617 w 1591"/>
                <a:gd name="T71" fmla="*/ 2141593 h 1362"/>
                <a:gd name="T72" fmla="*/ 1245417 w 1591"/>
                <a:gd name="T73" fmla="*/ 2134851 h 1362"/>
                <a:gd name="T74" fmla="*/ 2003009 w 1591"/>
                <a:gd name="T75" fmla="*/ 1842713 h 1362"/>
                <a:gd name="T76" fmla="*/ 2218821 w 1591"/>
                <a:gd name="T77" fmla="*/ 1678667 h 1362"/>
                <a:gd name="T78" fmla="*/ 2834786 w 1591"/>
                <a:gd name="T79" fmla="*/ 1217989 h 1362"/>
                <a:gd name="T80" fmla="*/ 2645950 w 1591"/>
                <a:gd name="T81" fmla="*/ 1112370 h 1362"/>
                <a:gd name="T82" fmla="*/ 2499827 w 1591"/>
                <a:gd name="T83" fmla="*/ 728097 h 1362"/>
                <a:gd name="T84" fmla="*/ 2812305 w 1591"/>
                <a:gd name="T85" fmla="*/ 608994 h 1362"/>
                <a:gd name="T86" fmla="*/ 2897731 w 1591"/>
                <a:gd name="T87" fmla="*/ 242699 h 1362"/>
                <a:gd name="T88" fmla="*/ 2830290 w 1591"/>
                <a:gd name="T89" fmla="*/ 175282 h 1362"/>
                <a:gd name="T90" fmla="*/ 2917964 w 1591"/>
                <a:gd name="T91" fmla="*/ 2247 h 1362"/>
                <a:gd name="T92" fmla="*/ 3154008 w 1591"/>
                <a:gd name="T93" fmla="*/ 274160 h 1362"/>
                <a:gd name="T94" fmla="*/ 3567649 w 1591"/>
                <a:gd name="T95" fmla="*/ 404498 h 1362"/>
                <a:gd name="T96" fmla="*/ 3551912 w 1591"/>
                <a:gd name="T97" fmla="*/ 710119 h 1362"/>
                <a:gd name="T98" fmla="*/ 3282147 w 1591"/>
                <a:gd name="T99" fmla="*/ 1047201 h 1362"/>
                <a:gd name="T100" fmla="*/ 3399045 w 1591"/>
                <a:gd name="T101" fmla="*/ 1265180 h 1362"/>
                <a:gd name="T102" fmla="*/ 3374317 w 1591"/>
                <a:gd name="T103" fmla="*/ 1595520 h 1362"/>
                <a:gd name="T104" fmla="*/ 3345092 w 1591"/>
                <a:gd name="T105" fmla="*/ 1883163 h 1362"/>
                <a:gd name="T106" fmla="*/ 2828042 w 1591"/>
                <a:gd name="T107" fmla="*/ 2071929 h 1362"/>
                <a:gd name="T108" fmla="*/ 2616725 w 1591"/>
                <a:gd name="T109" fmla="*/ 2209009 h 1362"/>
                <a:gd name="T110" fmla="*/ 2328976 w 1591"/>
                <a:gd name="T111" fmla="*/ 2249459 h 1362"/>
                <a:gd name="T112" fmla="*/ 2038978 w 1591"/>
                <a:gd name="T113" fmla="*/ 2593282 h 1362"/>
                <a:gd name="T114" fmla="*/ 1503943 w 1591"/>
                <a:gd name="T115" fmla="*/ 3035983 h 1362"/>
                <a:gd name="T116" fmla="*/ 1202705 w 1591"/>
                <a:gd name="T117" fmla="*/ 2835981 h 136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591" h="1362">
                  <a:moveTo>
                    <a:pt x="345" y="1328"/>
                  </a:moveTo>
                  <a:cubicBezTo>
                    <a:pt x="345" y="1311"/>
                    <a:pt x="355" y="1292"/>
                    <a:pt x="378" y="1287"/>
                  </a:cubicBezTo>
                  <a:cubicBezTo>
                    <a:pt x="378" y="1287"/>
                    <a:pt x="378" y="1287"/>
                    <a:pt x="378" y="1287"/>
                  </a:cubicBezTo>
                  <a:cubicBezTo>
                    <a:pt x="397" y="1283"/>
                    <a:pt x="405" y="1269"/>
                    <a:pt x="405" y="1256"/>
                  </a:cubicBezTo>
                  <a:cubicBezTo>
                    <a:pt x="405" y="1256"/>
                    <a:pt x="405" y="1256"/>
                    <a:pt x="405" y="1256"/>
                  </a:cubicBezTo>
                  <a:cubicBezTo>
                    <a:pt x="405" y="1240"/>
                    <a:pt x="394" y="1224"/>
                    <a:pt x="378" y="1224"/>
                  </a:cubicBezTo>
                  <a:cubicBezTo>
                    <a:pt x="378" y="1224"/>
                    <a:pt x="378" y="1224"/>
                    <a:pt x="378" y="1224"/>
                  </a:cubicBezTo>
                  <a:cubicBezTo>
                    <a:pt x="363" y="1224"/>
                    <a:pt x="354" y="1230"/>
                    <a:pt x="342" y="1236"/>
                  </a:cubicBezTo>
                  <a:cubicBezTo>
                    <a:pt x="342" y="1236"/>
                    <a:pt x="342" y="1236"/>
                    <a:pt x="342" y="1236"/>
                  </a:cubicBezTo>
                  <a:cubicBezTo>
                    <a:pt x="330" y="1242"/>
                    <a:pt x="314" y="1249"/>
                    <a:pt x="287" y="1251"/>
                  </a:cubicBezTo>
                  <a:cubicBezTo>
                    <a:pt x="287" y="1251"/>
                    <a:pt x="287" y="1251"/>
                    <a:pt x="287" y="1251"/>
                  </a:cubicBezTo>
                  <a:cubicBezTo>
                    <a:pt x="267" y="1253"/>
                    <a:pt x="264" y="1259"/>
                    <a:pt x="263" y="1267"/>
                  </a:cubicBezTo>
                  <a:cubicBezTo>
                    <a:pt x="263" y="1267"/>
                    <a:pt x="263" y="1267"/>
                    <a:pt x="263" y="1267"/>
                  </a:cubicBezTo>
                  <a:cubicBezTo>
                    <a:pt x="263" y="1275"/>
                    <a:pt x="269" y="1285"/>
                    <a:pt x="269" y="1292"/>
                  </a:cubicBezTo>
                  <a:cubicBezTo>
                    <a:pt x="269" y="1292"/>
                    <a:pt x="269" y="1292"/>
                    <a:pt x="269" y="1292"/>
                  </a:cubicBezTo>
                  <a:cubicBezTo>
                    <a:pt x="269" y="1294"/>
                    <a:pt x="268" y="1297"/>
                    <a:pt x="267" y="1298"/>
                  </a:cubicBezTo>
                  <a:cubicBezTo>
                    <a:pt x="267" y="1298"/>
                    <a:pt x="267" y="1298"/>
                    <a:pt x="267" y="1298"/>
                  </a:cubicBezTo>
                  <a:cubicBezTo>
                    <a:pt x="265" y="1300"/>
                    <a:pt x="262" y="1301"/>
                    <a:pt x="258" y="1301"/>
                  </a:cubicBezTo>
                  <a:cubicBezTo>
                    <a:pt x="258" y="1301"/>
                    <a:pt x="258" y="1301"/>
                    <a:pt x="258" y="1301"/>
                  </a:cubicBezTo>
                  <a:cubicBezTo>
                    <a:pt x="242" y="1300"/>
                    <a:pt x="236" y="1284"/>
                    <a:pt x="230" y="1270"/>
                  </a:cubicBezTo>
                  <a:cubicBezTo>
                    <a:pt x="230" y="1270"/>
                    <a:pt x="230" y="1270"/>
                    <a:pt x="230" y="1270"/>
                  </a:cubicBezTo>
                  <a:cubicBezTo>
                    <a:pt x="223" y="1255"/>
                    <a:pt x="215" y="1242"/>
                    <a:pt x="197" y="1242"/>
                  </a:cubicBezTo>
                  <a:cubicBezTo>
                    <a:pt x="197" y="1242"/>
                    <a:pt x="197" y="1242"/>
                    <a:pt x="197" y="1242"/>
                  </a:cubicBezTo>
                  <a:cubicBezTo>
                    <a:pt x="177" y="1241"/>
                    <a:pt x="165" y="1224"/>
                    <a:pt x="158" y="1208"/>
                  </a:cubicBezTo>
                  <a:cubicBezTo>
                    <a:pt x="158" y="1208"/>
                    <a:pt x="158" y="1208"/>
                    <a:pt x="158" y="1208"/>
                  </a:cubicBezTo>
                  <a:cubicBezTo>
                    <a:pt x="151" y="1191"/>
                    <a:pt x="149" y="1175"/>
                    <a:pt x="149" y="1175"/>
                  </a:cubicBezTo>
                  <a:cubicBezTo>
                    <a:pt x="149" y="1175"/>
                    <a:pt x="149" y="1175"/>
                    <a:pt x="149" y="1175"/>
                  </a:cubicBezTo>
                  <a:cubicBezTo>
                    <a:pt x="149" y="1174"/>
                    <a:pt x="150" y="1174"/>
                    <a:pt x="150" y="1173"/>
                  </a:cubicBezTo>
                  <a:cubicBezTo>
                    <a:pt x="150" y="1173"/>
                    <a:pt x="150" y="1173"/>
                    <a:pt x="150" y="1173"/>
                  </a:cubicBezTo>
                  <a:cubicBezTo>
                    <a:pt x="163" y="1160"/>
                    <a:pt x="169" y="1148"/>
                    <a:pt x="169" y="1139"/>
                  </a:cubicBezTo>
                  <a:cubicBezTo>
                    <a:pt x="169" y="1139"/>
                    <a:pt x="169" y="1139"/>
                    <a:pt x="169" y="1139"/>
                  </a:cubicBezTo>
                  <a:cubicBezTo>
                    <a:pt x="169" y="1124"/>
                    <a:pt x="156" y="1113"/>
                    <a:pt x="139" y="1106"/>
                  </a:cubicBezTo>
                  <a:cubicBezTo>
                    <a:pt x="139" y="1106"/>
                    <a:pt x="139" y="1106"/>
                    <a:pt x="139" y="1106"/>
                  </a:cubicBezTo>
                  <a:cubicBezTo>
                    <a:pt x="136" y="1105"/>
                    <a:pt x="132" y="1104"/>
                    <a:pt x="129" y="1104"/>
                  </a:cubicBezTo>
                  <a:cubicBezTo>
                    <a:pt x="129" y="1104"/>
                    <a:pt x="129" y="1104"/>
                    <a:pt x="129" y="1104"/>
                  </a:cubicBezTo>
                  <a:cubicBezTo>
                    <a:pt x="107" y="1104"/>
                    <a:pt x="85" y="1133"/>
                    <a:pt x="41" y="1133"/>
                  </a:cubicBezTo>
                  <a:cubicBezTo>
                    <a:pt x="41" y="1133"/>
                    <a:pt x="41" y="1133"/>
                    <a:pt x="41" y="1133"/>
                  </a:cubicBezTo>
                  <a:cubicBezTo>
                    <a:pt x="30" y="1133"/>
                    <a:pt x="23" y="1128"/>
                    <a:pt x="19" y="1121"/>
                  </a:cubicBezTo>
                  <a:cubicBezTo>
                    <a:pt x="19" y="1121"/>
                    <a:pt x="19" y="1121"/>
                    <a:pt x="19" y="1121"/>
                  </a:cubicBezTo>
                  <a:cubicBezTo>
                    <a:pt x="14" y="1114"/>
                    <a:pt x="13" y="1105"/>
                    <a:pt x="13" y="1094"/>
                  </a:cubicBezTo>
                  <a:cubicBezTo>
                    <a:pt x="13" y="1094"/>
                    <a:pt x="13" y="1094"/>
                    <a:pt x="13" y="1094"/>
                  </a:cubicBezTo>
                  <a:cubicBezTo>
                    <a:pt x="13" y="1076"/>
                    <a:pt x="17" y="1055"/>
                    <a:pt x="17" y="1040"/>
                  </a:cubicBezTo>
                  <a:cubicBezTo>
                    <a:pt x="17" y="1040"/>
                    <a:pt x="17" y="1040"/>
                    <a:pt x="17" y="1040"/>
                  </a:cubicBezTo>
                  <a:cubicBezTo>
                    <a:pt x="17" y="1031"/>
                    <a:pt x="16" y="1025"/>
                    <a:pt x="13" y="1022"/>
                  </a:cubicBezTo>
                  <a:cubicBezTo>
                    <a:pt x="13" y="1022"/>
                    <a:pt x="13" y="1022"/>
                    <a:pt x="13" y="1022"/>
                  </a:cubicBezTo>
                  <a:cubicBezTo>
                    <a:pt x="14" y="1020"/>
                    <a:pt x="14" y="1020"/>
                    <a:pt x="14" y="1020"/>
                  </a:cubicBezTo>
                  <a:cubicBezTo>
                    <a:pt x="16" y="1019"/>
                    <a:pt x="16" y="1019"/>
                    <a:pt x="16" y="1019"/>
                  </a:cubicBezTo>
                  <a:cubicBezTo>
                    <a:pt x="20" y="1023"/>
                    <a:pt x="21" y="1031"/>
                    <a:pt x="21" y="1040"/>
                  </a:cubicBezTo>
                  <a:cubicBezTo>
                    <a:pt x="21" y="1040"/>
                    <a:pt x="21" y="1040"/>
                    <a:pt x="21" y="1040"/>
                  </a:cubicBezTo>
                  <a:cubicBezTo>
                    <a:pt x="21" y="1056"/>
                    <a:pt x="17" y="1077"/>
                    <a:pt x="17" y="1094"/>
                  </a:cubicBezTo>
                  <a:cubicBezTo>
                    <a:pt x="17" y="1094"/>
                    <a:pt x="17" y="1094"/>
                    <a:pt x="17" y="1094"/>
                  </a:cubicBezTo>
                  <a:cubicBezTo>
                    <a:pt x="17" y="1104"/>
                    <a:pt x="18" y="1113"/>
                    <a:pt x="22" y="1119"/>
                  </a:cubicBezTo>
                  <a:cubicBezTo>
                    <a:pt x="22" y="1119"/>
                    <a:pt x="22" y="1119"/>
                    <a:pt x="22" y="1119"/>
                  </a:cubicBezTo>
                  <a:cubicBezTo>
                    <a:pt x="26" y="1125"/>
                    <a:pt x="31" y="1129"/>
                    <a:pt x="41" y="1129"/>
                  </a:cubicBezTo>
                  <a:cubicBezTo>
                    <a:pt x="41" y="1129"/>
                    <a:pt x="41" y="1129"/>
                    <a:pt x="41" y="1129"/>
                  </a:cubicBezTo>
                  <a:cubicBezTo>
                    <a:pt x="83" y="1129"/>
                    <a:pt x="104" y="1100"/>
                    <a:pt x="129" y="1100"/>
                  </a:cubicBezTo>
                  <a:cubicBezTo>
                    <a:pt x="129" y="1100"/>
                    <a:pt x="129" y="1100"/>
                    <a:pt x="129" y="1100"/>
                  </a:cubicBezTo>
                  <a:cubicBezTo>
                    <a:pt x="133" y="1100"/>
                    <a:pt x="137" y="1101"/>
                    <a:pt x="141" y="1102"/>
                  </a:cubicBezTo>
                  <a:cubicBezTo>
                    <a:pt x="141" y="1102"/>
                    <a:pt x="141" y="1102"/>
                    <a:pt x="141" y="1102"/>
                  </a:cubicBezTo>
                  <a:cubicBezTo>
                    <a:pt x="158" y="1109"/>
                    <a:pt x="172" y="1122"/>
                    <a:pt x="173" y="1139"/>
                  </a:cubicBezTo>
                  <a:cubicBezTo>
                    <a:pt x="173" y="1139"/>
                    <a:pt x="173" y="1139"/>
                    <a:pt x="173" y="1139"/>
                  </a:cubicBezTo>
                  <a:cubicBezTo>
                    <a:pt x="172" y="1150"/>
                    <a:pt x="167" y="1162"/>
                    <a:pt x="154" y="1175"/>
                  </a:cubicBezTo>
                  <a:cubicBezTo>
                    <a:pt x="154" y="1175"/>
                    <a:pt x="154" y="1175"/>
                    <a:pt x="154" y="1175"/>
                  </a:cubicBezTo>
                  <a:cubicBezTo>
                    <a:pt x="154" y="1179"/>
                    <a:pt x="156" y="1193"/>
                    <a:pt x="162" y="1206"/>
                  </a:cubicBezTo>
                  <a:cubicBezTo>
                    <a:pt x="162" y="1206"/>
                    <a:pt x="162" y="1206"/>
                    <a:pt x="162" y="1206"/>
                  </a:cubicBezTo>
                  <a:cubicBezTo>
                    <a:pt x="169" y="1222"/>
                    <a:pt x="180" y="1238"/>
                    <a:pt x="197" y="1238"/>
                  </a:cubicBezTo>
                  <a:cubicBezTo>
                    <a:pt x="197" y="1238"/>
                    <a:pt x="197" y="1238"/>
                    <a:pt x="197" y="1238"/>
                  </a:cubicBezTo>
                  <a:cubicBezTo>
                    <a:pt x="218" y="1238"/>
                    <a:pt x="226" y="1254"/>
                    <a:pt x="233" y="1268"/>
                  </a:cubicBezTo>
                  <a:cubicBezTo>
                    <a:pt x="233" y="1268"/>
                    <a:pt x="233" y="1268"/>
                    <a:pt x="233" y="1268"/>
                  </a:cubicBezTo>
                  <a:cubicBezTo>
                    <a:pt x="240" y="1283"/>
                    <a:pt x="246" y="1297"/>
                    <a:pt x="258" y="1297"/>
                  </a:cubicBezTo>
                  <a:cubicBezTo>
                    <a:pt x="258" y="1297"/>
                    <a:pt x="258" y="1297"/>
                    <a:pt x="258" y="1297"/>
                  </a:cubicBezTo>
                  <a:cubicBezTo>
                    <a:pt x="265" y="1296"/>
                    <a:pt x="265" y="1295"/>
                    <a:pt x="265" y="1292"/>
                  </a:cubicBezTo>
                  <a:cubicBezTo>
                    <a:pt x="265" y="1292"/>
                    <a:pt x="265" y="1292"/>
                    <a:pt x="265" y="1292"/>
                  </a:cubicBezTo>
                  <a:cubicBezTo>
                    <a:pt x="265" y="1287"/>
                    <a:pt x="260" y="1276"/>
                    <a:pt x="259" y="1267"/>
                  </a:cubicBezTo>
                  <a:cubicBezTo>
                    <a:pt x="259" y="1267"/>
                    <a:pt x="259" y="1267"/>
                    <a:pt x="259" y="1267"/>
                  </a:cubicBezTo>
                  <a:cubicBezTo>
                    <a:pt x="259" y="1257"/>
                    <a:pt x="266" y="1249"/>
                    <a:pt x="287" y="1247"/>
                  </a:cubicBezTo>
                  <a:cubicBezTo>
                    <a:pt x="287" y="1247"/>
                    <a:pt x="287" y="1247"/>
                    <a:pt x="287" y="1247"/>
                  </a:cubicBezTo>
                  <a:cubicBezTo>
                    <a:pt x="314" y="1245"/>
                    <a:pt x="328" y="1238"/>
                    <a:pt x="340" y="1232"/>
                  </a:cubicBezTo>
                  <a:cubicBezTo>
                    <a:pt x="340" y="1232"/>
                    <a:pt x="340" y="1232"/>
                    <a:pt x="340" y="1232"/>
                  </a:cubicBezTo>
                  <a:cubicBezTo>
                    <a:pt x="352" y="1226"/>
                    <a:pt x="362" y="1220"/>
                    <a:pt x="378" y="1220"/>
                  </a:cubicBezTo>
                  <a:cubicBezTo>
                    <a:pt x="378" y="1220"/>
                    <a:pt x="378" y="1220"/>
                    <a:pt x="378" y="1220"/>
                  </a:cubicBezTo>
                  <a:cubicBezTo>
                    <a:pt x="397" y="1220"/>
                    <a:pt x="409" y="1238"/>
                    <a:pt x="409" y="1256"/>
                  </a:cubicBezTo>
                  <a:cubicBezTo>
                    <a:pt x="409" y="1256"/>
                    <a:pt x="409" y="1256"/>
                    <a:pt x="409" y="1256"/>
                  </a:cubicBezTo>
                  <a:cubicBezTo>
                    <a:pt x="409" y="1271"/>
                    <a:pt x="400" y="1287"/>
                    <a:pt x="379" y="1291"/>
                  </a:cubicBezTo>
                  <a:cubicBezTo>
                    <a:pt x="379" y="1291"/>
                    <a:pt x="379" y="1291"/>
                    <a:pt x="379" y="1291"/>
                  </a:cubicBezTo>
                  <a:cubicBezTo>
                    <a:pt x="358" y="1296"/>
                    <a:pt x="350" y="1312"/>
                    <a:pt x="349" y="1328"/>
                  </a:cubicBezTo>
                  <a:cubicBezTo>
                    <a:pt x="349" y="1328"/>
                    <a:pt x="349" y="1328"/>
                    <a:pt x="349" y="1328"/>
                  </a:cubicBezTo>
                  <a:cubicBezTo>
                    <a:pt x="349" y="1336"/>
                    <a:pt x="352" y="1343"/>
                    <a:pt x="355" y="1349"/>
                  </a:cubicBezTo>
                  <a:cubicBezTo>
                    <a:pt x="355" y="1349"/>
                    <a:pt x="355" y="1349"/>
                    <a:pt x="355" y="1349"/>
                  </a:cubicBezTo>
                  <a:cubicBezTo>
                    <a:pt x="359" y="1354"/>
                    <a:pt x="364" y="1358"/>
                    <a:pt x="371" y="1358"/>
                  </a:cubicBezTo>
                  <a:cubicBezTo>
                    <a:pt x="371" y="1358"/>
                    <a:pt x="371" y="1358"/>
                    <a:pt x="371" y="1358"/>
                  </a:cubicBezTo>
                  <a:cubicBezTo>
                    <a:pt x="398" y="1358"/>
                    <a:pt x="495" y="1329"/>
                    <a:pt x="511" y="1312"/>
                  </a:cubicBezTo>
                  <a:cubicBezTo>
                    <a:pt x="511" y="1312"/>
                    <a:pt x="511" y="1312"/>
                    <a:pt x="511" y="1312"/>
                  </a:cubicBezTo>
                  <a:cubicBezTo>
                    <a:pt x="518" y="1305"/>
                    <a:pt x="524" y="1282"/>
                    <a:pt x="531" y="1261"/>
                  </a:cubicBezTo>
                  <a:cubicBezTo>
                    <a:pt x="531" y="1261"/>
                    <a:pt x="531" y="1261"/>
                    <a:pt x="531" y="1261"/>
                  </a:cubicBezTo>
                  <a:cubicBezTo>
                    <a:pt x="539" y="1240"/>
                    <a:pt x="547" y="1221"/>
                    <a:pt x="563" y="1220"/>
                  </a:cubicBezTo>
                  <a:cubicBezTo>
                    <a:pt x="563" y="1220"/>
                    <a:pt x="563" y="1220"/>
                    <a:pt x="563" y="1220"/>
                  </a:cubicBezTo>
                  <a:cubicBezTo>
                    <a:pt x="571" y="1220"/>
                    <a:pt x="577" y="1225"/>
                    <a:pt x="580" y="1231"/>
                  </a:cubicBezTo>
                  <a:cubicBezTo>
                    <a:pt x="580" y="1231"/>
                    <a:pt x="580" y="1231"/>
                    <a:pt x="580" y="1231"/>
                  </a:cubicBezTo>
                  <a:cubicBezTo>
                    <a:pt x="584" y="1238"/>
                    <a:pt x="586" y="1246"/>
                    <a:pt x="588" y="1255"/>
                  </a:cubicBezTo>
                  <a:cubicBezTo>
                    <a:pt x="588" y="1255"/>
                    <a:pt x="588" y="1255"/>
                    <a:pt x="588" y="1255"/>
                  </a:cubicBezTo>
                  <a:cubicBezTo>
                    <a:pt x="592" y="1273"/>
                    <a:pt x="596" y="1294"/>
                    <a:pt x="607" y="1305"/>
                  </a:cubicBezTo>
                  <a:cubicBezTo>
                    <a:pt x="607" y="1305"/>
                    <a:pt x="607" y="1305"/>
                    <a:pt x="607" y="1305"/>
                  </a:cubicBezTo>
                  <a:cubicBezTo>
                    <a:pt x="625" y="1323"/>
                    <a:pt x="649" y="1347"/>
                    <a:pt x="669" y="1347"/>
                  </a:cubicBezTo>
                  <a:cubicBezTo>
                    <a:pt x="669" y="1347"/>
                    <a:pt x="669" y="1347"/>
                    <a:pt x="669" y="1347"/>
                  </a:cubicBezTo>
                  <a:cubicBezTo>
                    <a:pt x="675" y="1347"/>
                    <a:pt x="681" y="1345"/>
                    <a:pt x="686" y="1339"/>
                  </a:cubicBezTo>
                  <a:cubicBezTo>
                    <a:pt x="686" y="1339"/>
                    <a:pt x="686" y="1339"/>
                    <a:pt x="686" y="1339"/>
                  </a:cubicBezTo>
                  <a:cubicBezTo>
                    <a:pt x="709" y="1316"/>
                    <a:pt x="721" y="1270"/>
                    <a:pt x="743" y="1248"/>
                  </a:cubicBezTo>
                  <a:cubicBezTo>
                    <a:pt x="743" y="1248"/>
                    <a:pt x="743" y="1248"/>
                    <a:pt x="743" y="1248"/>
                  </a:cubicBezTo>
                  <a:cubicBezTo>
                    <a:pt x="765" y="1226"/>
                    <a:pt x="773" y="1202"/>
                    <a:pt x="796" y="1201"/>
                  </a:cubicBezTo>
                  <a:cubicBezTo>
                    <a:pt x="796" y="1201"/>
                    <a:pt x="796" y="1201"/>
                    <a:pt x="796" y="1201"/>
                  </a:cubicBezTo>
                  <a:cubicBezTo>
                    <a:pt x="806" y="1201"/>
                    <a:pt x="833" y="1198"/>
                    <a:pt x="858" y="1191"/>
                  </a:cubicBezTo>
                  <a:cubicBezTo>
                    <a:pt x="858" y="1191"/>
                    <a:pt x="858" y="1191"/>
                    <a:pt x="858" y="1191"/>
                  </a:cubicBezTo>
                  <a:cubicBezTo>
                    <a:pt x="882" y="1183"/>
                    <a:pt x="903" y="1171"/>
                    <a:pt x="903" y="1154"/>
                  </a:cubicBezTo>
                  <a:cubicBezTo>
                    <a:pt x="903" y="1154"/>
                    <a:pt x="903" y="1154"/>
                    <a:pt x="903" y="1154"/>
                  </a:cubicBezTo>
                  <a:cubicBezTo>
                    <a:pt x="903" y="1133"/>
                    <a:pt x="919" y="1115"/>
                    <a:pt x="939" y="1102"/>
                  </a:cubicBezTo>
                  <a:cubicBezTo>
                    <a:pt x="939" y="1102"/>
                    <a:pt x="939" y="1102"/>
                    <a:pt x="939" y="1102"/>
                  </a:cubicBezTo>
                  <a:cubicBezTo>
                    <a:pt x="959" y="1088"/>
                    <a:pt x="983" y="1079"/>
                    <a:pt x="1000" y="1079"/>
                  </a:cubicBezTo>
                  <a:cubicBezTo>
                    <a:pt x="1000" y="1079"/>
                    <a:pt x="1000" y="1079"/>
                    <a:pt x="1000" y="1079"/>
                  </a:cubicBezTo>
                  <a:cubicBezTo>
                    <a:pt x="1015" y="1079"/>
                    <a:pt x="1023" y="1070"/>
                    <a:pt x="1028" y="1055"/>
                  </a:cubicBezTo>
                  <a:cubicBezTo>
                    <a:pt x="1028" y="1055"/>
                    <a:pt x="1028" y="1055"/>
                    <a:pt x="1028" y="1055"/>
                  </a:cubicBezTo>
                  <a:cubicBezTo>
                    <a:pt x="1032" y="1040"/>
                    <a:pt x="1032" y="1020"/>
                    <a:pt x="1032" y="1001"/>
                  </a:cubicBezTo>
                  <a:cubicBezTo>
                    <a:pt x="1032" y="1001"/>
                    <a:pt x="1032" y="1001"/>
                    <a:pt x="1032" y="1001"/>
                  </a:cubicBezTo>
                  <a:cubicBezTo>
                    <a:pt x="1033" y="981"/>
                    <a:pt x="1044" y="968"/>
                    <a:pt x="1057" y="968"/>
                  </a:cubicBezTo>
                  <a:cubicBezTo>
                    <a:pt x="1057" y="968"/>
                    <a:pt x="1057" y="968"/>
                    <a:pt x="1057" y="968"/>
                  </a:cubicBezTo>
                  <a:cubicBezTo>
                    <a:pt x="1069" y="968"/>
                    <a:pt x="1080" y="980"/>
                    <a:pt x="1080" y="1005"/>
                  </a:cubicBezTo>
                  <a:cubicBezTo>
                    <a:pt x="1080" y="1005"/>
                    <a:pt x="1080" y="1005"/>
                    <a:pt x="1080" y="1005"/>
                  </a:cubicBezTo>
                  <a:cubicBezTo>
                    <a:pt x="1080" y="1005"/>
                    <a:pt x="1081" y="1005"/>
                    <a:pt x="1081" y="1005"/>
                  </a:cubicBezTo>
                  <a:cubicBezTo>
                    <a:pt x="1081" y="1005"/>
                    <a:pt x="1081" y="1005"/>
                    <a:pt x="1081" y="1005"/>
                  </a:cubicBezTo>
                  <a:cubicBezTo>
                    <a:pt x="1092" y="1005"/>
                    <a:pt x="1138" y="1003"/>
                    <a:pt x="1161" y="981"/>
                  </a:cubicBezTo>
                  <a:cubicBezTo>
                    <a:pt x="1161" y="981"/>
                    <a:pt x="1161" y="981"/>
                    <a:pt x="1161" y="981"/>
                  </a:cubicBezTo>
                  <a:cubicBezTo>
                    <a:pt x="1174" y="967"/>
                    <a:pt x="1182" y="966"/>
                    <a:pt x="1184" y="963"/>
                  </a:cubicBezTo>
                  <a:cubicBezTo>
                    <a:pt x="1184" y="963"/>
                    <a:pt x="1184" y="963"/>
                    <a:pt x="1184" y="963"/>
                  </a:cubicBezTo>
                  <a:cubicBezTo>
                    <a:pt x="1187" y="960"/>
                    <a:pt x="1187" y="954"/>
                    <a:pt x="1187" y="929"/>
                  </a:cubicBezTo>
                  <a:cubicBezTo>
                    <a:pt x="1187" y="929"/>
                    <a:pt x="1187" y="929"/>
                    <a:pt x="1187" y="929"/>
                  </a:cubicBezTo>
                  <a:cubicBezTo>
                    <a:pt x="1187" y="917"/>
                    <a:pt x="1190" y="909"/>
                    <a:pt x="1194" y="904"/>
                  </a:cubicBezTo>
                  <a:cubicBezTo>
                    <a:pt x="1194" y="904"/>
                    <a:pt x="1194" y="904"/>
                    <a:pt x="1194" y="904"/>
                  </a:cubicBezTo>
                  <a:cubicBezTo>
                    <a:pt x="1199" y="899"/>
                    <a:pt x="1205" y="897"/>
                    <a:pt x="1212" y="897"/>
                  </a:cubicBezTo>
                  <a:cubicBezTo>
                    <a:pt x="1212" y="897"/>
                    <a:pt x="1212" y="897"/>
                    <a:pt x="1212" y="897"/>
                  </a:cubicBezTo>
                  <a:cubicBezTo>
                    <a:pt x="1230" y="897"/>
                    <a:pt x="1250" y="909"/>
                    <a:pt x="1261" y="920"/>
                  </a:cubicBezTo>
                  <a:cubicBezTo>
                    <a:pt x="1261" y="920"/>
                    <a:pt x="1261" y="920"/>
                    <a:pt x="1261" y="920"/>
                  </a:cubicBezTo>
                  <a:cubicBezTo>
                    <a:pt x="1275" y="934"/>
                    <a:pt x="1295" y="957"/>
                    <a:pt x="1312" y="957"/>
                  </a:cubicBezTo>
                  <a:cubicBezTo>
                    <a:pt x="1312" y="957"/>
                    <a:pt x="1312" y="957"/>
                    <a:pt x="1312" y="957"/>
                  </a:cubicBezTo>
                  <a:cubicBezTo>
                    <a:pt x="1317" y="957"/>
                    <a:pt x="1322" y="955"/>
                    <a:pt x="1327" y="950"/>
                  </a:cubicBezTo>
                  <a:cubicBezTo>
                    <a:pt x="1327" y="950"/>
                    <a:pt x="1327" y="950"/>
                    <a:pt x="1327" y="950"/>
                  </a:cubicBezTo>
                  <a:cubicBezTo>
                    <a:pt x="1338" y="939"/>
                    <a:pt x="1345" y="926"/>
                    <a:pt x="1352" y="915"/>
                  </a:cubicBezTo>
                  <a:cubicBezTo>
                    <a:pt x="1352" y="915"/>
                    <a:pt x="1352" y="915"/>
                    <a:pt x="1352" y="915"/>
                  </a:cubicBezTo>
                  <a:cubicBezTo>
                    <a:pt x="1359" y="904"/>
                    <a:pt x="1368" y="895"/>
                    <a:pt x="1383" y="895"/>
                  </a:cubicBezTo>
                  <a:cubicBezTo>
                    <a:pt x="1383" y="895"/>
                    <a:pt x="1383" y="895"/>
                    <a:pt x="1383" y="895"/>
                  </a:cubicBezTo>
                  <a:cubicBezTo>
                    <a:pt x="1392" y="895"/>
                    <a:pt x="1421" y="880"/>
                    <a:pt x="1453" y="858"/>
                  </a:cubicBezTo>
                  <a:cubicBezTo>
                    <a:pt x="1453" y="858"/>
                    <a:pt x="1453" y="858"/>
                    <a:pt x="1453" y="858"/>
                  </a:cubicBezTo>
                  <a:cubicBezTo>
                    <a:pt x="1485" y="837"/>
                    <a:pt x="1521" y="810"/>
                    <a:pt x="1544" y="788"/>
                  </a:cubicBezTo>
                  <a:cubicBezTo>
                    <a:pt x="1544" y="788"/>
                    <a:pt x="1544" y="788"/>
                    <a:pt x="1544" y="788"/>
                  </a:cubicBezTo>
                  <a:cubicBezTo>
                    <a:pt x="1559" y="774"/>
                    <a:pt x="1569" y="761"/>
                    <a:pt x="1568" y="755"/>
                  </a:cubicBezTo>
                  <a:cubicBezTo>
                    <a:pt x="1568" y="755"/>
                    <a:pt x="1568" y="755"/>
                    <a:pt x="1568" y="755"/>
                  </a:cubicBezTo>
                  <a:cubicBezTo>
                    <a:pt x="1568" y="742"/>
                    <a:pt x="1558" y="738"/>
                    <a:pt x="1543" y="733"/>
                  </a:cubicBezTo>
                  <a:cubicBezTo>
                    <a:pt x="1543" y="733"/>
                    <a:pt x="1543" y="733"/>
                    <a:pt x="1543" y="733"/>
                  </a:cubicBezTo>
                  <a:cubicBezTo>
                    <a:pt x="1529" y="729"/>
                    <a:pt x="1511" y="725"/>
                    <a:pt x="1498" y="713"/>
                  </a:cubicBezTo>
                  <a:cubicBezTo>
                    <a:pt x="1498" y="713"/>
                    <a:pt x="1498" y="713"/>
                    <a:pt x="1498" y="713"/>
                  </a:cubicBezTo>
                  <a:cubicBezTo>
                    <a:pt x="1474" y="688"/>
                    <a:pt x="1483" y="655"/>
                    <a:pt x="1453" y="625"/>
                  </a:cubicBezTo>
                  <a:cubicBezTo>
                    <a:pt x="1453" y="625"/>
                    <a:pt x="1453" y="625"/>
                    <a:pt x="1453" y="625"/>
                  </a:cubicBezTo>
                  <a:cubicBezTo>
                    <a:pt x="1448" y="621"/>
                    <a:pt x="1446" y="617"/>
                    <a:pt x="1446" y="613"/>
                  </a:cubicBezTo>
                  <a:cubicBezTo>
                    <a:pt x="1446" y="613"/>
                    <a:pt x="1446" y="613"/>
                    <a:pt x="1446" y="613"/>
                  </a:cubicBezTo>
                  <a:cubicBezTo>
                    <a:pt x="1446" y="607"/>
                    <a:pt x="1451" y="603"/>
                    <a:pt x="1457" y="599"/>
                  </a:cubicBezTo>
                  <a:cubicBezTo>
                    <a:pt x="1457" y="599"/>
                    <a:pt x="1457" y="599"/>
                    <a:pt x="1457" y="599"/>
                  </a:cubicBezTo>
                  <a:cubicBezTo>
                    <a:pt x="1463" y="595"/>
                    <a:pt x="1471" y="592"/>
                    <a:pt x="1478" y="589"/>
                  </a:cubicBezTo>
                  <a:cubicBezTo>
                    <a:pt x="1478" y="589"/>
                    <a:pt x="1478" y="589"/>
                    <a:pt x="1478" y="589"/>
                  </a:cubicBezTo>
                  <a:cubicBezTo>
                    <a:pt x="1494" y="582"/>
                    <a:pt x="1509" y="574"/>
                    <a:pt x="1508" y="563"/>
                  </a:cubicBezTo>
                  <a:cubicBezTo>
                    <a:pt x="1508" y="563"/>
                    <a:pt x="1508" y="563"/>
                    <a:pt x="1508" y="563"/>
                  </a:cubicBezTo>
                  <a:cubicBezTo>
                    <a:pt x="1508" y="561"/>
                    <a:pt x="1508" y="559"/>
                    <a:pt x="1507" y="557"/>
                  </a:cubicBezTo>
                  <a:cubicBezTo>
                    <a:pt x="1507" y="557"/>
                    <a:pt x="1507" y="557"/>
                    <a:pt x="1507" y="557"/>
                  </a:cubicBezTo>
                  <a:cubicBezTo>
                    <a:pt x="1502" y="541"/>
                    <a:pt x="1489" y="528"/>
                    <a:pt x="1477" y="516"/>
                  </a:cubicBezTo>
                  <a:cubicBezTo>
                    <a:pt x="1477" y="516"/>
                    <a:pt x="1477" y="516"/>
                    <a:pt x="1477" y="516"/>
                  </a:cubicBezTo>
                  <a:cubicBezTo>
                    <a:pt x="1465" y="503"/>
                    <a:pt x="1454" y="491"/>
                    <a:pt x="1454" y="475"/>
                  </a:cubicBezTo>
                  <a:cubicBezTo>
                    <a:pt x="1454" y="475"/>
                    <a:pt x="1454" y="475"/>
                    <a:pt x="1454" y="475"/>
                  </a:cubicBezTo>
                  <a:cubicBezTo>
                    <a:pt x="1454" y="472"/>
                    <a:pt x="1455" y="468"/>
                    <a:pt x="1456" y="465"/>
                  </a:cubicBezTo>
                  <a:cubicBezTo>
                    <a:pt x="1456" y="465"/>
                    <a:pt x="1456" y="465"/>
                    <a:pt x="1456" y="465"/>
                  </a:cubicBezTo>
                  <a:cubicBezTo>
                    <a:pt x="1468" y="429"/>
                    <a:pt x="1539" y="395"/>
                    <a:pt x="1561" y="372"/>
                  </a:cubicBezTo>
                  <a:cubicBezTo>
                    <a:pt x="1561" y="372"/>
                    <a:pt x="1561" y="372"/>
                    <a:pt x="1561" y="372"/>
                  </a:cubicBezTo>
                  <a:cubicBezTo>
                    <a:pt x="1569" y="365"/>
                    <a:pt x="1570" y="359"/>
                    <a:pt x="1571" y="355"/>
                  </a:cubicBezTo>
                  <a:cubicBezTo>
                    <a:pt x="1571" y="355"/>
                    <a:pt x="1571" y="355"/>
                    <a:pt x="1571" y="355"/>
                  </a:cubicBezTo>
                  <a:cubicBezTo>
                    <a:pt x="1571" y="348"/>
                    <a:pt x="1567" y="343"/>
                    <a:pt x="1567" y="337"/>
                  </a:cubicBezTo>
                  <a:cubicBezTo>
                    <a:pt x="1567" y="337"/>
                    <a:pt x="1567" y="337"/>
                    <a:pt x="1567" y="337"/>
                  </a:cubicBezTo>
                  <a:cubicBezTo>
                    <a:pt x="1567" y="333"/>
                    <a:pt x="1569" y="329"/>
                    <a:pt x="1573" y="325"/>
                  </a:cubicBezTo>
                  <a:cubicBezTo>
                    <a:pt x="1573" y="325"/>
                    <a:pt x="1573" y="325"/>
                    <a:pt x="1573" y="325"/>
                  </a:cubicBezTo>
                  <a:cubicBezTo>
                    <a:pt x="1575" y="322"/>
                    <a:pt x="1576" y="319"/>
                    <a:pt x="1576" y="316"/>
                  </a:cubicBezTo>
                  <a:cubicBezTo>
                    <a:pt x="1576" y="316"/>
                    <a:pt x="1576" y="316"/>
                    <a:pt x="1576" y="316"/>
                  </a:cubicBezTo>
                  <a:cubicBezTo>
                    <a:pt x="1576" y="299"/>
                    <a:pt x="1553" y="270"/>
                    <a:pt x="1553" y="252"/>
                  </a:cubicBezTo>
                  <a:cubicBezTo>
                    <a:pt x="1553" y="252"/>
                    <a:pt x="1553" y="252"/>
                    <a:pt x="1553" y="252"/>
                  </a:cubicBezTo>
                  <a:cubicBezTo>
                    <a:pt x="1553" y="241"/>
                    <a:pt x="1562" y="231"/>
                    <a:pt x="1571" y="220"/>
                  </a:cubicBezTo>
                  <a:cubicBezTo>
                    <a:pt x="1571" y="220"/>
                    <a:pt x="1571" y="220"/>
                    <a:pt x="1571" y="220"/>
                  </a:cubicBezTo>
                  <a:cubicBezTo>
                    <a:pt x="1579" y="209"/>
                    <a:pt x="1588" y="198"/>
                    <a:pt x="1587" y="190"/>
                  </a:cubicBezTo>
                  <a:cubicBezTo>
                    <a:pt x="1587" y="190"/>
                    <a:pt x="1587" y="190"/>
                    <a:pt x="1587" y="190"/>
                  </a:cubicBezTo>
                  <a:cubicBezTo>
                    <a:pt x="1587" y="187"/>
                    <a:pt x="1586" y="185"/>
                    <a:pt x="1584" y="182"/>
                  </a:cubicBezTo>
                  <a:cubicBezTo>
                    <a:pt x="1584" y="182"/>
                    <a:pt x="1584" y="182"/>
                    <a:pt x="1584" y="182"/>
                  </a:cubicBezTo>
                  <a:cubicBezTo>
                    <a:pt x="1567" y="165"/>
                    <a:pt x="1556" y="143"/>
                    <a:pt x="1528" y="143"/>
                  </a:cubicBezTo>
                  <a:cubicBezTo>
                    <a:pt x="1528" y="143"/>
                    <a:pt x="1528" y="143"/>
                    <a:pt x="1528" y="143"/>
                  </a:cubicBezTo>
                  <a:cubicBezTo>
                    <a:pt x="1518" y="143"/>
                    <a:pt x="1511" y="150"/>
                    <a:pt x="1502" y="157"/>
                  </a:cubicBezTo>
                  <a:cubicBezTo>
                    <a:pt x="1502" y="157"/>
                    <a:pt x="1502" y="157"/>
                    <a:pt x="1502" y="157"/>
                  </a:cubicBezTo>
                  <a:cubicBezTo>
                    <a:pt x="1493" y="165"/>
                    <a:pt x="1483" y="172"/>
                    <a:pt x="1468" y="172"/>
                  </a:cubicBezTo>
                  <a:cubicBezTo>
                    <a:pt x="1468" y="172"/>
                    <a:pt x="1468" y="172"/>
                    <a:pt x="1468" y="172"/>
                  </a:cubicBezTo>
                  <a:cubicBezTo>
                    <a:pt x="1460" y="172"/>
                    <a:pt x="1451" y="170"/>
                    <a:pt x="1440" y="166"/>
                  </a:cubicBezTo>
                  <a:cubicBezTo>
                    <a:pt x="1440" y="166"/>
                    <a:pt x="1440" y="166"/>
                    <a:pt x="1440" y="166"/>
                  </a:cubicBezTo>
                  <a:cubicBezTo>
                    <a:pt x="1413" y="154"/>
                    <a:pt x="1405" y="137"/>
                    <a:pt x="1400" y="124"/>
                  </a:cubicBezTo>
                  <a:cubicBezTo>
                    <a:pt x="1400" y="124"/>
                    <a:pt x="1400" y="124"/>
                    <a:pt x="1400" y="124"/>
                  </a:cubicBezTo>
                  <a:cubicBezTo>
                    <a:pt x="1394" y="110"/>
                    <a:pt x="1390" y="101"/>
                    <a:pt x="1368" y="101"/>
                  </a:cubicBezTo>
                  <a:cubicBezTo>
                    <a:pt x="1368" y="101"/>
                    <a:pt x="1368" y="101"/>
                    <a:pt x="1368" y="101"/>
                  </a:cubicBezTo>
                  <a:cubicBezTo>
                    <a:pt x="1349" y="101"/>
                    <a:pt x="1334" y="98"/>
                    <a:pt x="1326" y="76"/>
                  </a:cubicBezTo>
                  <a:cubicBezTo>
                    <a:pt x="1326" y="76"/>
                    <a:pt x="1326" y="76"/>
                    <a:pt x="1326" y="76"/>
                  </a:cubicBezTo>
                  <a:cubicBezTo>
                    <a:pt x="1318" y="55"/>
                    <a:pt x="1312" y="24"/>
                    <a:pt x="1298" y="5"/>
                  </a:cubicBezTo>
                  <a:cubicBezTo>
                    <a:pt x="1298" y="5"/>
                    <a:pt x="1298" y="5"/>
                    <a:pt x="1298" y="5"/>
                  </a:cubicBezTo>
                  <a:cubicBezTo>
                    <a:pt x="1297" y="5"/>
                    <a:pt x="1295" y="6"/>
                    <a:pt x="1294" y="6"/>
                  </a:cubicBezTo>
                  <a:cubicBezTo>
                    <a:pt x="1294" y="6"/>
                    <a:pt x="1294" y="6"/>
                    <a:pt x="1294" y="6"/>
                  </a:cubicBezTo>
                  <a:cubicBezTo>
                    <a:pt x="1286" y="9"/>
                    <a:pt x="1277" y="22"/>
                    <a:pt x="1270" y="37"/>
                  </a:cubicBezTo>
                  <a:cubicBezTo>
                    <a:pt x="1270" y="37"/>
                    <a:pt x="1270" y="37"/>
                    <a:pt x="1270" y="37"/>
                  </a:cubicBezTo>
                  <a:cubicBezTo>
                    <a:pt x="1264" y="51"/>
                    <a:pt x="1259" y="67"/>
                    <a:pt x="1259" y="73"/>
                  </a:cubicBezTo>
                  <a:cubicBezTo>
                    <a:pt x="1259" y="73"/>
                    <a:pt x="1259" y="73"/>
                    <a:pt x="1259" y="73"/>
                  </a:cubicBezTo>
                  <a:cubicBezTo>
                    <a:pt x="1259" y="73"/>
                    <a:pt x="1259" y="73"/>
                    <a:pt x="1259" y="73"/>
                  </a:cubicBezTo>
                  <a:cubicBezTo>
                    <a:pt x="1259" y="73"/>
                    <a:pt x="1259" y="73"/>
                    <a:pt x="1259" y="73"/>
                  </a:cubicBezTo>
                  <a:cubicBezTo>
                    <a:pt x="1261" y="71"/>
                    <a:pt x="1263" y="70"/>
                    <a:pt x="1265" y="70"/>
                  </a:cubicBezTo>
                  <a:cubicBezTo>
                    <a:pt x="1265" y="70"/>
                    <a:pt x="1265" y="70"/>
                    <a:pt x="1265" y="70"/>
                  </a:cubicBezTo>
                  <a:cubicBezTo>
                    <a:pt x="1272" y="71"/>
                    <a:pt x="1278" y="76"/>
                    <a:pt x="1284" y="83"/>
                  </a:cubicBezTo>
                  <a:cubicBezTo>
                    <a:pt x="1284" y="83"/>
                    <a:pt x="1284" y="83"/>
                    <a:pt x="1284" y="83"/>
                  </a:cubicBezTo>
                  <a:cubicBezTo>
                    <a:pt x="1289" y="91"/>
                    <a:pt x="1293" y="100"/>
                    <a:pt x="1293" y="108"/>
                  </a:cubicBezTo>
                  <a:cubicBezTo>
                    <a:pt x="1293" y="108"/>
                    <a:pt x="1293" y="108"/>
                    <a:pt x="1293" y="108"/>
                  </a:cubicBezTo>
                  <a:cubicBezTo>
                    <a:pt x="1293" y="112"/>
                    <a:pt x="1292" y="116"/>
                    <a:pt x="1289" y="119"/>
                  </a:cubicBezTo>
                  <a:cubicBezTo>
                    <a:pt x="1289" y="119"/>
                    <a:pt x="1289" y="119"/>
                    <a:pt x="1289" y="119"/>
                  </a:cubicBezTo>
                  <a:cubicBezTo>
                    <a:pt x="1276" y="132"/>
                    <a:pt x="1249" y="173"/>
                    <a:pt x="1240" y="214"/>
                  </a:cubicBezTo>
                  <a:cubicBezTo>
                    <a:pt x="1240" y="214"/>
                    <a:pt x="1240" y="214"/>
                    <a:pt x="1240" y="214"/>
                  </a:cubicBezTo>
                  <a:cubicBezTo>
                    <a:pt x="1238" y="219"/>
                    <a:pt x="1238" y="225"/>
                    <a:pt x="1238" y="229"/>
                  </a:cubicBezTo>
                  <a:cubicBezTo>
                    <a:pt x="1238" y="229"/>
                    <a:pt x="1238" y="229"/>
                    <a:pt x="1238" y="229"/>
                  </a:cubicBezTo>
                  <a:cubicBezTo>
                    <a:pt x="1238" y="242"/>
                    <a:pt x="1242" y="251"/>
                    <a:pt x="1246" y="257"/>
                  </a:cubicBezTo>
                  <a:cubicBezTo>
                    <a:pt x="1246" y="257"/>
                    <a:pt x="1246" y="257"/>
                    <a:pt x="1246" y="257"/>
                  </a:cubicBezTo>
                  <a:cubicBezTo>
                    <a:pt x="1250" y="264"/>
                    <a:pt x="1254" y="267"/>
                    <a:pt x="1255" y="271"/>
                  </a:cubicBezTo>
                  <a:cubicBezTo>
                    <a:pt x="1255" y="271"/>
                    <a:pt x="1255" y="271"/>
                    <a:pt x="1255" y="271"/>
                  </a:cubicBezTo>
                  <a:cubicBezTo>
                    <a:pt x="1255" y="273"/>
                    <a:pt x="1254" y="274"/>
                    <a:pt x="1253" y="275"/>
                  </a:cubicBezTo>
                  <a:cubicBezTo>
                    <a:pt x="1253" y="275"/>
                    <a:pt x="1253" y="275"/>
                    <a:pt x="1253" y="275"/>
                  </a:cubicBezTo>
                  <a:cubicBezTo>
                    <a:pt x="1247" y="281"/>
                    <a:pt x="1225" y="293"/>
                    <a:pt x="1196" y="322"/>
                  </a:cubicBezTo>
                  <a:cubicBezTo>
                    <a:pt x="1196" y="322"/>
                    <a:pt x="1196" y="322"/>
                    <a:pt x="1196" y="322"/>
                  </a:cubicBezTo>
                  <a:cubicBezTo>
                    <a:pt x="1185" y="333"/>
                    <a:pt x="1173" y="337"/>
                    <a:pt x="1162" y="337"/>
                  </a:cubicBezTo>
                  <a:cubicBezTo>
                    <a:pt x="1162" y="337"/>
                    <a:pt x="1162" y="337"/>
                    <a:pt x="1162" y="337"/>
                  </a:cubicBezTo>
                  <a:cubicBezTo>
                    <a:pt x="1144" y="337"/>
                    <a:pt x="1127" y="328"/>
                    <a:pt x="1112" y="328"/>
                  </a:cubicBezTo>
                  <a:cubicBezTo>
                    <a:pt x="1112" y="328"/>
                    <a:pt x="1112" y="328"/>
                    <a:pt x="1112" y="328"/>
                  </a:cubicBezTo>
                  <a:cubicBezTo>
                    <a:pt x="1107" y="328"/>
                    <a:pt x="1103" y="332"/>
                    <a:pt x="1100" y="341"/>
                  </a:cubicBezTo>
                  <a:cubicBezTo>
                    <a:pt x="1100" y="341"/>
                    <a:pt x="1100" y="341"/>
                    <a:pt x="1100" y="341"/>
                  </a:cubicBezTo>
                  <a:cubicBezTo>
                    <a:pt x="1097" y="350"/>
                    <a:pt x="1094" y="362"/>
                    <a:pt x="1093" y="375"/>
                  </a:cubicBezTo>
                  <a:cubicBezTo>
                    <a:pt x="1093" y="375"/>
                    <a:pt x="1093" y="375"/>
                    <a:pt x="1093" y="375"/>
                  </a:cubicBezTo>
                  <a:cubicBezTo>
                    <a:pt x="1090" y="402"/>
                    <a:pt x="1089" y="434"/>
                    <a:pt x="1089" y="455"/>
                  </a:cubicBezTo>
                  <a:cubicBezTo>
                    <a:pt x="1089" y="455"/>
                    <a:pt x="1089" y="455"/>
                    <a:pt x="1089" y="455"/>
                  </a:cubicBezTo>
                  <a:cubicBezTo>
                    <a:pt x="1089" y="460"/>
                    <a:pt x="1089" y="464"/>
                    <a:pt x="1089" y="468"/>
                  </a:cubicBezTo>
                  <a:cubicBezTo>
                    <a:pt x="1089" y="468"/>
                    <a:pt x="1089" y="468"/>
                    <a:pt x="1089" y="468"/>
                  </a:cubicBezTo>
                  <a:cubicBezTo>
                    <a:pt x="1089" y="489"/>
                    <a:pt x="1111" y="503"/>
                    <a:pt x="1137" y="503"/>
                  </a:cubicBezTo>
                  <a:cubicBezTo>
                    <a:pt x="1137" y="503"/>
                    <a:pt x="1137" y="503"/>
                    <a:pt x="1137" y="503"/>
                  </a:cubicBezTo>
                  <a:cubicBezTo>
                    <a:pt x="1149" y="503"/>
                    <a:pt x="1163" y="499"/>
                    <a:pt x="1175" y="492"/>
                  </a:cubicBezTo>
                  <a:cubicBezTo>
                    <a:pt x="1175" y="492"/>
                    <a:pt x="1175" y="492"/>
                    <a:pt x="1175" y="492"/>
                  </a:cubicBezTo>
                  <a:cubicBezTo>
                    <a:pt x="1199" y="477"/>
                    <a:pt x="1221" y="468"/>
                    <a:pt x="1240" y="468"/>
                  </a:cubicBezTo>
                  <a:cubicBezTo>
                    <a:pt x="1240" y="468"/>
                    <a:pt x="1240" y="468"/>
                    <a:pt x="1240" y="468"/>
                  </a:cubicBezTo>
                  <a:cubicBezTo>
                    <a:pt x="1250" y="468"/>
                    <a:pt x="1259" y="471"/>
                    <a:pt x="1266" y="478"/>
                  </a:cubicBezTo>
                  <a:cubicBezTo>
                    <a:pt x="1266" y="478"/>
                    <a:pt x="1266" y="478"/>
                    <a:pt x="1266" y="478"/>
                  </a:cubicBezTo>
                  <a:cubicBezTo>
                    <a:pt x="1277" y="488"/>
                    <a:pt x="1288" y="507"/>
                    <a:pt x="1288" y="523"/>
                  </a:cubicBezTo>
                  <a:cubicBezTo>
                    <a:pt x="1288" y="523"/>
                    <a:pt x="1288" y="523"/>
                    <a:pt x="1288" y="523"/>
                  </a:cubicBezTo>
                  <a:cubicBezTo>
                    <a:pt x="1288" y="529"/>
                    <a:pt x="1286" y="535"/>
                    <a:pt x="1282" y="539"/>
                  </a:cubicBezTo>
                  <a:cubicBezTo>
                    <a:pt x="1282" y="539"/>
                    <a:pt x="1282" y="539"/>
                    <a:pt x="1282" y="539"/>
                  </a:cubicBezTo>
                  <a:cubicBezTo>
                    <a:pt x="1277" y="543"/>
                    <a:pt x="1270" y="546"/>
                    <a:pt x="1261" y="546"/>
                  </a:cubicBezTo>
                  <a:cubicBezTo>
                    <a:pt x="1261" y="546"/>
                    <a:pt x="1261" y="546"/>
                    <a:pt x="1261" y="546"/>
                  </a:cubicBezTo>
                  <a:cubicBezTo>
                    <a:pt x="1218" y="545"/>
                    <a:pt x="1157" y="572"/>
                    <a:pt x="1142" y="588"/>
                  </a:cubicBezTo>
                  <a:cubicBezTo>
                    <a:pt x="1142" y="588"/>
                    <a:pt x="1142" y="588"/>
                    <a:pt x="1142" y="588"/>
                  </a:cubicBezTo>
                  <a:cubicBezTo>
                    <a:pt x="1134" y="595"/>
                    <a:pt x="1126" y="621"/>
                    <a:pt x="1117" y="646"/>
                  </a:cubicBezTo>
                  <a:cubicBezTo>
                    <a:pt x="1117" y="646"/>
                    <a:pt x="1117" y="646"/>
                    <a:pt x="1117" y="646"/>
                  </a:cubicBezTo>
                  <a:cubicBezTo>
                    <a:pt x="1108" y="672"/>
                    <a:pt x="1099" y="698"/>
                    <a:pt x="1089" y="708"/>
                  </a:cubicBezTo>
                  <a:cubicBezTo>
                    <a:pt x="1089" y="708"/>
                    <a:pt x="1089" y="708"/>
                    <a:pt x="1089" y="708"/>
                  </a:cubicBezTo>
                  <a:cubicBezTo>
                    <a:pt x="1069" y="728"/>
                    <a:pt x="1028" y="734"/>
                    <a:pt x="1011" y="734"/>
                  </a:cubicBezTo>
                  <a:cubicBezTo>
                    <a:pt x="1011" y="734"/>
                    <a:pt x="1011" y="734"/>
                    <a:pt x="1011" y="734"/>
                  </a:cubicBezTo>
                  <a:cubicBezTo>
                    <a:pt x="1004" y="733"/>
                    <a:pt x="996" y="741"/>
                    <a:pt x="990" y="749"/>
                  </a:cubicBezTo>
                  <a:cubicBezTo>
                    <a:pt x="990" y="749"/>
                    <a:pt x="990" y="749"/>
                    <a:pt x="990" y="749"/>
                  </a:cubicBezTo>
                  <a:cubicBezTo>
                    <a:pt x="984" y="757"/>
                    <a:pt x="981" y="765"/>
                    <a:pt x="981" y="765"/>
                  </a:cubicBezTo>
                  <a:cubicBezTo>
                    <a:pt x="981" y="765"/>
                    <a:pt x="981" y="765"/>
                    <a:pt x="981" y="765"/>
                  </a:cubicBezTo>
                  <a:cubicBezTo>
                    <a:pt x="980" y="765"/>
                    <a:pt x="980" y="766"/>
                    <a:pt x="979" y="766"/>
                  </a:cubicBezTo>
                  <a:cubicBezTo>
                    <a:pt x="979" y="766"/>
                    <a:pt x="979" y="766"/>
                    <a:pt x="979" y="766"/>
                  </a:cubicBezTo>
                  <a:cubicBezTo>
                    <a:pt x="979" y="766"/>
                    <a:pt x="978" y="766"/>
                    <a:pt x="978" y="765"/>
                  </a:cubicBezTo>
                  <a:cubicBezTo>
                    <a:pt x="978" y="765"/>
                    <a:pt x="978" y="765"/>
                    <a:pt x="978" y="765"/>
                  </a:cubicBezTo>
                  <a:cubicBezTo>
                    <a:pt x="956" y="752"/>
                    <a:pt x="935" y="746"/>
                    <a:pt x="917" y="746"/>
                  </a:cubicBezTo>
                  <a:cubicBezTo>
                    <a:pt x="917" y="746"/>
                    <a:pt x="917" y="746"/>
                    <a:pt x="917" y="746"/>
                  </a:cubicBezTo>
                  <a:cubicBezTo>
                    <a:pt x="904" y="746"/>
                    <a:pt x="894" y="749"/>
                    <a:pt x="886" y="754"/>
                  </a:cubicBezTo>
                  <a:cubicBezTo>
                    <a:pt x="886" y="754"/>
                    <a:pt x="886" y="754"/>
                    <a:pt x="886" y="754"/>
                  </a:cubicBezTo>
                  <a:cubicBezTo>
                    <a:pt x="879" y="758"/>
                    <a:pt x="875" y="764"/>
                    <a:pt x="875" y="770"/>
                  </a:cubicBezTo>
                  <a:cubicBezTo>
                    <a:pt x="875" y="770"/>
                    <a:pt x="875" y="770"/>
                    <a:pt x="875" y="770"/>
                  </a:cubicBezTo>
                  <a:cubicBezTo>
                    <a:pt x="875" y="791"/>
                    <a:pt x="894" y="799"/>
                    <a:pt x="895" y="820"/>
                  </a:cubicBezTo>
                  <a:cubicBezTo>
                    <a:pt x="895" y="820"/>
                    <a:pt x="895" y="820"/>
                    <a:pt x="895" y="820"/>
                  </a:cubicBezTo>
                  <a:cubicBezTo>
                    <a:pt x="895" y="824"/>
                    <a:pt x="890" y="831"/>
                    <a:pt x="883" y="840"/>
                  </a:cubicBezTo>
                  <a:cubicBezTo>
                    <a:pt x="883" y="840"/>
                    <a:pt x="883" y="840"/>
                    <a:pt x="883" y="840"/>
                  </a:cubicBezTo>
                  <a:cubicBezTo>
                    <a:pt x="876" y="849"/>
                    <a:pt x="867" y="860"/>
                    <a:pt x="856" y="871"/>
                  </a:cubicBezTo>
                  <a:cubicBezTo>
                    <a:pt x="856" y="871"/>
                    <a:pt x="856" y="871"/>
                    <a:pt x="856" y="871"/>
                  </a:cubicBezTo>
                  <a:cubicBezTo>
                    <a:pt x="833" y="894"/>
                    <a:pt x="806" y="919"/>
                    <a:pt x="784" y="936"/>
                  </a:cubicBezTo>
                  <a:cubicBezTo>
                    <a:pt x="784" y="936"/>
                    <a:pt x="784" y="936"/>
                    <a:pt x="784" y="936"/>
                  </a:cubicBezTo>
                  <a:cubicBezTo>
                    <a:pt x="769" y="947"/>
                    <a:pt x="757" y="954"/>
                    <a:pt x="750" y="955"/>
                  </a:cubicBezTo>
                  <a:cubicBezTo>
                    <a:pt x="750" y="955"/>
                    <a:pt x="750" y="955"/>
                    <a:pt x="750" y="955"/>
                  </a:cubicBezTo>
                  <a:cubicBezTo>
                    <a:pt x="725" y="955"/>
                    <a:pt x="607" y="943"/>
                    <a:pt x="578" y="943"/>
                  </a:cubicBezTo>
                  <a:cubicBezTo>
                    <a:pt x="578" y="943"/>
                    <a:pt x="578" y="943"/>
                    <a:pt x="578" y="943"/>
                  </a:cubicBezTo>
                  <a:cubicBezTo>
                    <a:pt x="564" y="943"/>
                    <a:pt x="562" y="947"/>
                    <a:pt x="557" y="953"/>
                  </a:cubicBezTo>
                  <a:cubicBezTo>
                    <a:pt x="557" y="953"/>
                    <a:pt x="557" y="953"/>
                    <a:pt x="557" y="953"/>
                  </a:cubicBezTo>
                  <a:cubicBezTo>
                    <a:pt x="552" y="959"/>
                    <a:pt x="545" y="967"/>
                    <a:pt x="523" y="973"/>
                  </a:cubicBezTo>
                  <a:cubicBezTo>
                    <a:pt x="523" y="973"/>
                    <a:pt x="523" y="973"/>
                    <a:pt x="523" y="973"/>
                  </a:cubicBezTo>
                  <a:cubicBezTo>
                    <a:pt x="481" y="986"/>
                    <a:pt x="424" y="1032"/>
                    <a:pt x="397" y="1032"/>
                  </a:cubicBezTo>
                  <a:cubicBezTo>
                    <a:pt x="397" y="1032"/>
                    <a:pt x="397" y="1032"/>
                    <a:pt x="397" y="1032"/>
                  </a:cubicBezTo>
                  <a:cubicBezTo>
                    <a:pt x="369" y="1032"/>
                    <a:pt x="351" y="1007"/>
                    <a:pt x="326" y="997"/>
                  </a:cubicBezTo>
                  <a:cubicBezTo>
                    <a:pt x="326" y="997"/>
                    <a:pt x="326" y="997"/>
                    <a:pt x="326" y="997"/>
                  </a:cubicBezTo>
                  <a:cubicBezTo>
                    <a:pt x="300" y="987"/>
                    <a:pt x="230" y="957"/>
                    <a:pt x="196" y="957"/>
                  </a:cubicBezTo>
                  <a:cubicBezTo>
                    <a:pt x="196" y="957"/>
                    <a:pt x="196" y="957"/>
                    <a:pt x="196" y="957"/>
                  </a:cubicBezTo>
                  <a:cubicBezTo>
                    <a:pt x="162" y="957"/>
                    <a:pt x="68" y="957"/>
                    <a:pt x="30" y="957"/>
                  </a:cubicBezTo>
                  <a:cubicBezTo>
                    <a:pt x="30" y="957"/>
                    <a:pt x="30" y="957"/>
                    <a:pt x="30" y="957"/>
                  </a:cubicBezTo>
                  <a:cubicBezTo>
                    <a:pt x="21" y="957"/>
                    <a:pt x="12" y="958"/>
                    <a:pt x="4" y="959"/>
                  </a:cubicBezTo>
                  <a:cubicBezTo>
                    <a:pt x="4" y="959"/>
                    <a:pt x="4" y="959"/>
                    <a:pt x="4" y="959"/>
                  </a:cubicBezTo>
                  <a:cubicBezTo>
                    <a:pt x="4" y="982"/>
                    <a:pt x="6" y="1010"/>
                    <a:pt x="16" y="1019"/>
                  </a:cubicBezTo>
                  <a:cubicBezTo>
                    <a:pt x="16" y="1019"/>
                    <a:pt x="16" y="1019"/>
                    <a:pt x="16" y="1019"/>
                  </a:cubicBezTo>
                  <a:cubicBezTo>
                    <a:pt x="14" y="1020"/>
                    <a:pt x="14" y="1020"/>
                    <a:pt x="14" y="1020"/>
                  </a:cubicBezTo>
                  <a:cubicBezTo>
                    <a:pt x="13" y="1022"/>
                    <a:pt x="13" y="1022"/>
                    <a:pt x="13" y="1022"/>
                  </a:cubicBezTo>
                  <a:cubicBezTo>
                    <a:pt x="1" y="1010"/>
                    <a:pt x="0" y="980"/>
                    <a:pt x="0" y="957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956"/>
                    <a:pt x="0" y="955"/>
                    <a:pt x="1" y="955"/>
                  </a:cubicBezTo>
                  <a:cubicBezTo>
                    <a:pt x="1" y="955"/>
                    <a:pt x="1" y="955"/>
                    <a:pt x="1" y="955"/>
                  </a:cubicBezTo>
                  <a:cubicBezTo>
                    <a:pt x="10" y="954"/>
                    <a:pt x="20" y="953"/>
                    <a:pt x="30" y="953"/>
                  </a:cubicBezTo>
                  <a:cubicBezTo>
                    <a:pt x="30" y="953"/>
                    <a:pt x="30" y="953"/>
                    <a:pt x="30" y="953"/>
                  </a:cubicBezTo>
                  <a:cubicBezTo>
                    <a:pt x="68" y="953"/>
                    <a:pt x="162" y="953"/>
                    <a:pt x="196" y="953"/>
                  </a:cubicBezTo>
                  <a:cubicBezTo>
                    <a:pt x="196" y="953"/>
                    <a:pt x="196" y="953"/>
                    <a:pt x="196" y="953"/>
                  </a:cubicBezTo>
                  <a:cubicBezTo>
                    <a:pt x="232" y="954"/>
                    <a:pt x="301" y="984"/>
                    <a:pt x="327" y="994"/>
                  </a:cubicBezTo>
                  <a:cubicBezTo>
                    <a:pt x="327" y="994"/>
                    <a:pt x="327" y="994"/>
                    <a:pt x="327" y="994"/>
                  </a:cubicBezTo>
                  <a:cubicBezTo>
                    <a:pt x="354" y="1004"/>
                    <a:pt x="372" y="1028"/>
                    <a:pt x="397" y="1028"/>
                  </a:cubicBezTo>
                  <a:cubicBezTo>
                    <a:pt x="397" y="1028"/>
                    <a:pt x="397" y="1028"/>
                    <a:pt x="397" y="1028"/>
                  </a:cubicBezTo>
                  <a:cubicBezTo>
                    <a:pt x="421" y="1028"/>
                    <a:pt x="479" y="982"/>
                    <a:pt x="522" y="969"/>
                  </a:cubicBezTo>
                  <a:cubicBezTo>
                    <a:pt x="522" y="969"/>
                    <a:pt x="522" y="969"/>
                    <a:pt x="522" y="969"/>
                  </a:cubicBezTo>
                  <a:cubicBezTo>
                    <a:pt x="543" y="963"/>
                    <a:pt x="549" y="956"/>
                    <a:pt x="554" y="950"/>
                  </a:cubicBezTo>
                  <a:cubicBezTo>
                    <a:pt x="554" y="950"/>
                    <a:pt x="554" y="950"/>
                    <a:pt x="554" y="950"/>
                  </a:cubicBezTo>
                  <a:cubicBezTo>
                    <a:pt x="559" y="944"/>
                    <a:pt x="564" y="939"/>
                    <a:pt x="578" y="939"/>
                  </a:cubicBezTo>
                  <a:cubicBezTo>
                    <a:pt x="578" y="939"/>
                    <a:pt x="578" y="939"/>
                    <a:pt x="578" y="939"/>
                  </a:cubicBezTo>
                  <a:cubicBezTo>
                    <a:pt x="607" y="939"/>
                    <a:pt x="726" y="951"/>
                    <a:pt x="750" y="951"/>
                  </a:cubicBezTo>
                  <a:cubicBezTo>
                    <a:pt x="750" y="951"/>
                    <a:pt x="750" y="951"/>
                    <a:pt x="750" y="951"/>
                  </a:cubicBezTo>
                  <a:cubicBezTo>
                    <a:pt x="757" y="951"/>
                    <a:pt x="780" y="935"/>
                    <a:pt x="805" y="914"/>
                  </a:cubicBezTo>
                  <a:cubicBezTo>
                    <a:pt x="805" y="914"/>
                    <a:pt x="805" y="914"/>
                    <a:pt x="805" y="914"/>
                  </a:cubicBezTo>
                  <a:cubicBezTo>
                    <a:pt x="829" y="893"/>
                    <a:pt x="855" y="867"/>
                    <a:pt x="872" y="847"/>
                  </a:cubicBezTo>
                  <a:cubicBezTo>
                    <a:pt x="872" y="847"/>
                    <a:pt x="872" y="847"/>
                    <a:pt x="872" y="847"/>
                  </a:cubicBezTo>
                  <a:cubicBezTo>
                    <a:pt x="884" y="834"/>
                    <a:pt x="891" y="823"/>
                    <a:pt x="891" y="820"/>
                  </a:cubicBezTo>
                  <a:cubicBezTo>
                    <a:pt x="891" y="820"/>
                    <a:pt x="891" y="820"/>
                    <a:pt x="891" y="820"/>
                  </a:cubicBezTo>
                  <a:cubicBezTo>
                    <a:pt x="891" y="803"/>
                    <a:pt x="871" y="794"/>
                    <a:pt x="871" y="770"/>
                  </a:cubicBezTo>
                  <a:cubicBezTo>
                    <a:pt x="871" y="770"/>
                    <a:pt x="871" y="770"/>
                    <a:pt x="871" y="770"/>
                  </a:cubicBezTo>
                  <a:cubicBezTo>
                    <a:pt x="871" y="754"/>
                    <a:pt x="891" y="742"/>
                    <a:pt x="917" y="742"/>
                  </a:cubicBezTo>
                  <a:cubicBezTo>
                    <a:pt x="917" y="742"/>
                    <a:pt x="917" y="742"/>
                    <a:pt x="917" y="742"/>
                  </a:cubicBezTo>
                  <a:cubicBezTo>
                    <a:pt x="935" y="742"/>
                    <a:pt x="956" y="748"/>
                    <a:pt x="978" y="761"/>
                  </a:cubicBezTo>
                  <a:cubicBezTo>
                    <a:pt x="978" y="761"/>
                    <a:pt x="978" y="761"/>
                    <a:pt x="978" y="761"/>
                  </a:cubicBezTo>
                  <a:cubicBezTo>
                    <a:pt x="980" y="758"/>
                    <a:pt x="983" y="752"/>
                    <a:pt x="987" y="747"/>
                  </a:cubicBezTo>
                  <a:cubicBezTo>
                    <a:pt x="987" y="747"/>
                    <a:pt x="987" y="747"/>
                    <a:pt x="987" y="747"/>
                  </a:cubicBezTo>
                  <a:cubicBezTo>
                    <a:pt x="993" y="738"/>
                    <a:pt x="1001" y="730"/>
                    <a:pt x="1011" y="730"/>
                  </a:cubicBezTo>
                  <a:cubicBezTo>
                    <a:pt x="1011" y="730"/>
                    <a:pt x="1011" y="730"/>
                    <a:pt x="1011" y="730"/>
                  </a:cubicBezTo>
                  <a:cubicBezTo>
                    <a:pt x="1027" y="730"/>
                    <a:pt x="1068" y="724"/>
                    <a:pt x="1086" y="705"/>
                  </a:cubicBezTo>
                  <a:cubicBezTo>
                    <a:pt x="1086" y="705"/>
                    <a:pt x="1086" y="705"/>
                    <a:pt x="1086" y="705"/>
                  </a:cubicBezTo>
                  <a:cubicBezTo>
                    <a:pt x="1095" y="696"/>
                    <a:pt x="1104" y="670"/>
                    <a:pt x="1113" y="645"/>
                  </a:cubicBezTo>
                  <a:cubicBezTo>
                    <a:pt x="1113" y="645"/>
                    <a:pt x="1113" y="645"/>
                    <a:pt x="1113" y="645"/>
                  </a:cubicBezTo>
                  <a:cubicBezTo>
                    <a:pt x="1122" y="619"/>
                    <a:pt x="1130" y="594"/>
                    <a:pt x="1139" y="585"/>
                  </a:cubicBezTo>
                  <a:cubicBezTo>
                    <a:pt x="1139" y="585"/>
                    <a:pt x="1139" y="585"/>
                    <a:pt x="1139" y="585"/>
                  </a:cubicBezTo>
                  <a:cubicBezTo>
                    <a:pt x="1156" y="568"/>
                    <a:pt x="1217" y="542"/>
                    <a:pt x="1261" y="542"/>
                  </a:cubicBezTo>
                  <a:cubicBezTo>
                    <a:pt x="1261" y="542"/>
                    <a:pt x="1261" y="542"/>
                    <a:pt x="1261" y="542"/>
                  </a:cubicBezTo>
                  <a:cubicBezTo>
                    <a:pt x="1279" y="541"/>
                    <a:pt x="1284" y="534"/>
                    <a:pt x="1284" y="523"/>
                  </a:cubicBezTo>
                  <a:cubicBezTo>
                    <a:pt x="1284" y="523"/>
                    <a:pt x="1284" y="523"/>
                    <a:pt x="1284" y="523"/>
                  </a:cubicBezTo>
                  <a:cubicBezTo>
                    <a:pt x="1284" y="509"/>
                    <a:pt x="1273" y="490"/>
                    <a:pt x="1263" y="481"/>
                  </a:cubicBezTo>
                  <a:cubicBezTo>
                    <a:pt x="1263" y="481"/>
                    <a:pt x="1263" y="481"/>
                    <a:pt x="1263" y="481"/>
                  </a:cubicBezTo>
                  <a:cubicBezTo>
                    <a:pt x="1257" y="475"/>
                    <a:pt x="1249" y="472"/>
                    <a:pt x="1240" y="472"/>
                  </a:cubicBezTo>
                  <a:cubicBezTo>
                    <a:pt x="1240" y="472"/>
                    <a:pt x="1240" y="472"/>
                    <a:pt x="1240" y="472"/>
                  </a:cubicBezTo>
                  <a:cubicBezTo>
                    <a:pt x="1223" y="472"/>
                    <a:pt x="1201" y="481"/>
                    <a:pt x="1177" y="495"/>
                  </a:cubicBezTo>
                  <a:cubicBezTo>
                    <a:pt x="1177" y="495"/>
                    <a:pt x="1177" y="495"/>
                    <a:pt x="1177" y="495"/>
                  </a:cubicBezTo>
                  <a:cubicBezTo>
                    <a:pt x="1164" y="503"/>
                    <a:pt x="1150" y="507"/>
                    <a:pt x="1137" y="507"/>
                  </a:cubicBezTo>
                  <a:cubicBezTo>
                    <a:pt x="1137" y="507"/>
                    <a:pt x="1137" y="507"/>
                    <a:pt x="1137" y="507"/>
                  </a:cubicBezTo>
                  <a:cubicBezTo>
                    <a:pt x="1110" y="507"/>
                    <a:pt x="1086" y="492"/>
                    <a:pt x="1085" y="468"/>
                  </a:cubicBezTo>
                  <a:cubicBezTo>
                    <a:pt x="1085" y="468"/>
                    <a:pt x="1085" y="468"/>
                    <a:pt x="1085" y="468"/>
                  </a:cubicBezTo>
                  <a:cubicBezTo>
                    <a:pt x="1085" y="464"/>
                    <a:pt x="1085" y="460"/>
                    <a:pt x="1085" y="455"/>
                  </a:cubicBezTo>
                  <a:cubicBezTo>
                    <a:pt x="1085" y="455"/>
                    <a:pt x="1085" y="455"/>
                    <a:pt x="1085" y="455"/>
                  </a:cubicBezTo>
                  <a:cubicBezTo>
                    <a:pt x="1085" y="424"/>
                    <a:pt x="1086" y="367"/>
                    <a:pt x="1096" y="340"/>
                  </a:cubicBezTo>
                  <a:cubicBezTo>
                    <a:pt x="1096" y="340"/>
                    <a:pt x="1096" y="340"/>
                    <a:pt x="1096" y="340"/>
                  </a:cubicBezTo>
                  <a:cubicBezTo>
                    <a:pt x="1100" y="331"/>
                    <a:pt x="1104" y="324"/>
                    <a:pt x="1112" y="324"/>
                  </a:cubicBezTo>
                  <a:cubicBezTo>
                    <a:pt x="1112" y="324"/>
                    <a:pt x="1112" y="324"/>
                    <a:pt x="1112" y="324"/>
                  </a:cubicBezTo>
                  <a:cubicBezTo>
                    <a:pt x="1128" y="324"/>
                    <a:pt x="1145" y="333"/>
                    <a:pt x="1162" y="333"/>
                  </a:cubicBezTo>
                  <a:cubicBezTo>
                    <a:pt x="1162" y="333"/>
                    <a:pt x="1162" y="333"/>
                    <a:pt x="1162" y="333"/>
                  </a:cubicBezTo>
                  <a:cubicBezTo>
                    <a:pt x="1172" y="333"/>
                    <a:pt x="1183" y="330"/>
                    <a:pt x="1193" y="319"/>
                  </a:cubicBezTo>
                  <a:cubicBezTo>
                    <a:pt x="1193" y="319"/>
                    <a:pt x="1193" y="319"/>
                    <a:pt x="1193" y="319"/>
                  </a:cubicBezTo>
                  <a:cubicBezTo>
                    <a:pt x="1222" y="290"/>
                    <a:pt x="1245" y="277"/>
                    <a:pt x="1251" y="272"/>
                  </a:cubicBezTo>
                  <a:cubicBezTo>
                    <a:pt x="1251" y="272"/>
                    <a:pt x="1251" y="272"/>
                    <a:pt x="1251" y="272"/>
                  </a:cubicBezTo>
                  <a:cubicBezTo>
                    <a:pt x="1251" y="272"/>
                    <a:pt x="1251" y="272"/>
                    <a:pt x="1251" y="271"/>
                  </a:cubicBezTo>
                  <a:cubicBezTo>
                    <a:pt x="1251" y="271"/>
                    <a:pt x="1251" y="271"/>
                    <a:pt x="1251" y="271"/>
                  </a:cubicBezTo>
                  <a:cubicBezTo>
                    <a:pt x="1251" y="271"/>
                    <a:pt x="1247" y="266"/>
                    <a:pt x="1242" y="259"/>
                  </a:cubicBezTo>
                  <a:cubicBezTo>
                    <a:pt x="1242" y="259"/>
                    <a:pt x="1242" y="259"/>
                    <a:pt x="1242" y="259"/>
                  </a:cubicBezTo>
                  <a:cubicBezTo>
                    <a:pt x="1238" y="252"/>
                    <a:pt x="1234" y="243"/>
                    <a:pt x="1234" y="229"/>
                  </a:cubicBezTo>
                  <a:cubicBezTo>
                    <a:pt x="1234" y="229"/>
                    <a:pt x="1234" y="229"/>
                    <a:pt x="1234" y="229"/>
                  </a:cubicBezTo>
                  <a:cubicBezTo>
                    <a:pt x="1234" y="224"/>
                    <a:pt x="1234" y="219"/>
                    <a:pt x="1236" y="213"/>
                  </a:cubicBezTo>
                  <a:cubicBezTo>
                    <a:pt x="1236" y="213"/>
                    <a:pt x="1236" y="213"/>
                    <a:pt x="1236" y="213"/>
                  </a:cubicBezTo>
                  <a:cubicBezTo>
                    <a:pt x="1246" y="171"/>
                    <a:pt x="1272" y="130"/>
                    <a:pt x="1286" y="116"/>
                  </a:cubicBezTo>
                  <a:cubicBezTo>
                    <a:pt x="1286" y="116"/>
                    <a:pt x="1286" y="116"/>
                    <a:pt x="1286" y="116"/>
                  </a:cubicBezTo>
                  <a:cubicBezTo>
                    <a:pt x="1288" y="114"/>
                    <a:pt x="1289" y="111"/>
                    <a:pt x="1289" y="108"/>
                  </a:cubicBezTo>
                  <a:cubicBezTo>
                    <a:pt x="1289" y="108"/>
                    <a:pt x="1289" y="108"/>
                    <a:pt x="1289" y="108"/>
                  </a:cubicBezTo>
                  <a:cubicBezTo>
                    <a:pt x="1289" y="101"/>
                    <a:pt x="1286" y="92"/>
                    <a:pt x="1281" y="86"/>
                  </a:cubicBezTo>
                  <a:cubicBezTo>
                    <a:pt x="1281" y="86"/>
                    <a:pt x="1281" y="86"/>
                    <a:pt x="1281" y="86"/>
                  </a:cubicBezTo>
                  <a:cubicBezTo>
                    <a:pt x="1276" y="79"/>
                    <a:pt x="1269" y="74"/>
                    <a:pt x="1265" y="74"/>
                  </a:cubicBezTo>
                  <a:cubicBezTo>
                    <a:pt x="1265" y="74"/>
                    <a:pt x="1265" y="74"/>
                    <a:pt x="1265" y="74"/>
                  </a:cubicBezTo>
                  <a:cubicBezTo>
                    <a:pt x="1264" y="74"/>
                    <a:pt x="1263" y="75"/>
                    <a:pt x="1262" y="76"/>
                  </a:cubicBezTo>
                  <a:cubicBezTo>
                    <a:pt x="1262" y="76"/>
                    <a:pt x="1262" y="76"/>
                    <a:pt x="1262" y="76"/>
                  </a:cubicBezTo>
                  <a:cubicBezTo>
                    <a:pt x="1261" y="77"/>
                    <a:pt x="1260" y="77"/>
                    <a:pt x="1259" y="78"/>
                  </a:cubicBezTo>
                  <a:cubicBezTo>
                    <a:pt x="1259" y="78"/>
                    <a:pt x="1259" y="78"/>
                    <a:pt x="1259" y="78"/>
                  </a:cubicBezTo>
                  <a:cubicBezTo>
                    <a:pt x="1257" y="78"/>
                    <a:pt x="1256" y="76"/>
                    <a:pt x="1256" y="76"/>
                  </a:cubicBezTo>
                  <a:cubicBezTo>
                    <a:pt x="1256" y="76"/>
                    <a:pt x="1256" y="76"/>
                    <a:pt x="1256" y="76"/>
                  </a:cubicBezTo>
                  <a:cubicBezTo>
                    <a:pt x="1255" y="75"/>
                    <a:pt x="1255" y="74"/>
                    <a:pt x="1255" y="73"/>
                  </a:cubicBezTo>
                  <a:cubicBezTo>
                    <a:pt x="1255" y="73"/>
                    <a:pt x="1255" y="73"/>
                    <a:pt x="1255" y="73"/>
                  </a:cubicBezTo>
                  <a:cubicBezTo>
                    <a:pt x="1255" y="65"/>
                    <a:pt x="1260" y="50"/>
                    <a:pt x="1267" y="35"/>
                  </a:cubicBezTo>
                  <a:cubicBezTo>
                    <a:pt x="1267" y="35"/>
                    <a:pt x="1267" y="35"/>
                    <a:pt x="1267" y="35"/>
                  </a:cubicBezTo>
                  <a:cubicBezTo>
                    <a:pt x="1274" y="20"/>
                    <a:pt x="1282" y="6"/>
                    <a:pt x="1293" y="2"/>
                  </a:cubicBezTo>
                  <a:cubicBezTo>
                    <a:pt x="1293" y="2"/>
                    <a:pt x="1293" y="2"/>
                    <a:pt x="1293" y="2"/>
                  </a:cubicBezTo>
                  <a:cubicBezTo>
                    <a:pt x="1294" y="2"/>
                    <a:pt x="1296" y="1"/>
                    <a:pt x="1298" y="1"/>
                  </a:cubicBezTo>
                  <a:cubicBezTo>
                    <a:pt x="1298" y="1"/>
                    <a:pt x="1298" y="1"/>
                    <a:pt x="1298" y="1"/>
                  </a:cubicBezTo>
                  <a:cubicBezTo>
                    <a:pt x="1299" y="0"/>
                    <a:pt x="1300" y="1"/>
                    <a:pt x="1300" y="1"/>
                  </a:cubicBezTo>
                  <a:cubicBezTo>
                    <a:pt x="1300" y="1"/>
                    <a:pt x="1300" y="1"/>
                    <a:pt x="1300" y="1"/>
                  </a:cubicBezTo>
                  <a:cubicBezTo>
                    <a:pt x="1316" y="21"/>
                    <a:pt x="1322" y="54"/>
                    <a:pt x="1330" y="75"/>
                  </a:cubicBezTo>
                  <a:cubicBezTo>
                    <a:pt x="1330" y="75"/>
                    <a:pt x="1330" y="75"/>
                    <a:pt x="1330" y="75"/>
                  </a:cubicBezTo>
                  <a:cubicBezTo>
                    <a:pt x="1338" y="95"/>
                    <a:pt x="1349" y="97"/>
                    <a:pt x="1368" y="97"/>
                  </a:cubicBezTo>
                  <a:cubicBezTo>
                    <a:pt x="1368" y="97"/>
                    <a:pt x="1368" y="97"/>
                    <a:pt x="1368" y="97"/>
                  </a:cubicBezTo>
                  <a:cubicBezTo>
                    <a:pt x="1392" y="97"/>
                    <a:pt x="1398" y="109"/>
                    <a:pt x="1403" y="122"/>
                  </a:cubicBezTo>
                  <a:cubicBezTo>
                    <a:pt x="1403" y="122"/>
                    <a:pt x="1403" y="122"/>
                    <a:pt x="1403" y="122"/>
                  </a:cubicBezTo>
                  <a:cubicBezTo>
                    <a:pt x="1409" y="135"/>
                    <a:pt x="1415" y="151"/>
                    <a:pt x="1441" y="162"/>
                  </a:cubicBezTo>
                  <a:cubicBezTo>
                    <a:pt x="1441" y="162"/>
                    <a:pt x="1441" y="162"/>
                    <a:pt x="1441" y="162"/>
                  </a:cubicBezTo>
                  <a:cubicBezTo>
                    <a:pt x="1452" y="167"/>
                    <a:pt x="1460" y="168"/>
                    <a:pt x="1468" y="168"/>
                  </a:cubicBezTo>
                  <a:cubicBezTo>
                    <a:pt x="1468" y="168"/>
                    <a:pt x="1468" y="168"/>
                    <a:pt x="1468" y="168"/>
                  </a:cubicBezTo>
                  <a:cubicBezTo>
                    <a:pt x="1482" y="168"/>
                    <a:pt x="1491" y="161"/>
                    <a:pt x="1499" y="154"/>
                  </a:cubicBezTo>
                  <a:cubicBezTo>
                    <a:pt x="1499" y="154"/>
                    <a:pt x="1499" y="154"/>
                    <a:pt x="1499" y="154"/>
                  </a:cubicBezTo>
                  <a:cubicBezTo>
                    <a:pt x="1508" y="147"/>
                    <a:pt x="1516" y="139"/>
                    <a:pt x="1528" y="139"/>
                  </a:cubicBezTo>
                  <a:cubicBezTo>
                    <a:pt x="1528" y="139"/>
                    <a:pt x="1528" y="139"/>
                    <a:pt x="1528" y="139"/>
                  </a:cubicBezTo>
                  <a:cubicBezTo>
                    <a:pt x="1558" y="139"/>
                    <a:pt x="1570" y="163"/>
                    <a:pt x="1587" y="180"/>
                  </a:cubicBezTo>
                  <a:cubicBezTo>
                    <a:pt x="1587" y="180"/>
                    <a:pt x="1587" y="180"/>
                    <a:pt x="1587" y="180"/>
                  </a:cubicBezTo>
                  <a:cubicBezTo>
                    <a:pt x="1590" y="183"/>
                    <a:pt x="1591" y="186"/>
                    <a:pt x="1591" y="190"/>
                  </a:cubicBezTo>
                  <a:cubicBezTo>
                    <a:pt x="1591" y="190"/>
                    <a:pt x="1591" y="190"/>
                    <a:pt x="1591" y="190"/>
                  </a:cubicBezTo>
                  <a:cubicBezTo>
                    <a:pt x="1591" y="200"/>
                    <a:pt x="1582" y="211"/>
                    <a:pt x="1574" y="222"/>
                  </a:cubicBezTo>
                  <a:cubicBezTo>
                    <a:pt x="1574" y="222"/>
                    <a:pt x="1574" y="222"/>
                    <a:pt x="1574" y="222"/>
                  </a:cubicBezTo>
                  <a:cubicBezTo>
                    <a:pt x="1565" y="233"/>
                    <a:pt x="1557" y="244"/>
                    <a:pt x="1557" y="252"/>
                  </a:cubicBezTo>
                  <a:cubicBezTo>
                    <a:pt x="1557" y="252"/>
                    <a:pt x="1557" y="252"/>
                    <a:pt x="1557" y="252"/>
                  </a:cubicBezTo>
                  <a:cubicBezTo>
                    <a:pt x="1557" y="268"/>
                    <a:pt x="1580" y="296"/>
                    <a:pt x="1580" y="316"/>
                  </a:cubicBezTo>
                  <a:cubicBezTo>
                    <a:pt x="1580" y="316"/>
                    <a:pt x="1580" y="316"/>
                    <a:pt x="1580" y="316"/>
                  </a:cubicBezTo>
                  <a:cubicBezTo>
                    <a:pt x="1580" y="320"/>
                    <a:pt x="1579" y="324"/>
                    <a:pt x="1576" y="327"/>
                  </a:cubicBezTo>
                  <a:cubicBezTo>
                    <a:pt x="1576" y="327"/>
                    <a:pt x="1576" y="327"/>
                    <a:pt x="1576" y="327"/>
                  </a:cubicBezTo>
                  <a:cubicBezTo>
                    <a:pt x="1572" y="331"/>
                    <a:pt x="1571" y="334"/>
                    <a:pt x="1571" y="337"/>
                  </a:cubicBezTo>
                  <a:cubicBezTo>
                    <a:pt x="1571" y="337"/>
                    <a:pt x="1571" y="337"/>
                    <a:pt x="1571" y="337"/>
                  </a:cubicBezTo>
                  <a:cubicBezTo>
                    <a:pt x="1571" y="342"/>
                    <a:pt x="1574" y="347"/>
                    <a:pt x="1575" y="355"/>
                  </a:cubicBezTo>
                  <a:cubicBezTo>
                    <a:pt x="1575" y="355"/>
                    <a:pt x="1575" y="355"/>
                    <a:pt x="1575" y="355"/>
                  </a:cubicBezTo>
                  <a:cubicBezTo>
                    <a:pt x="1575" y="360"/>
                    <a:pt x="1572" y="367"/>
                    <a:pt x="1564" y="375"/>
                  </a:cubicBezTo>
                  <a:cubicBezTo>
                    <a:pt x="1564" y="375"/>
                    <a:pt x="1564" y="375"/>
                    <a:pt x="1564" y="375"/>
                  </a:cubicBezTo>
                  <a:cubicBezTo>
                    <a:pt x="1541" y="398"/>
                    <a:pt x="1470" y="433"/>
                    <a:pt x="1460" y="466"/>
                  </a:cubicBezTo>
                  <a:cubicBezTo>
                    <a:pt x="1460" y="466"/>
                    <a:pt x="1460" y="466"/>
                    <a:pt x="1460" y="466"/>
                  </a:cubicBezTo>
                  <a:cubicBezTo>
                    <a:pt x="1459" y="469"/>
                    <a:pt x="1458" y="472"/>
                    <a:pt x="1458" y="475"/>
                  </a:cubicBezTo>
                  <a:cubicBezTo>
                    <a:pt x="1458" y="475"/>
                    <a:pt x="1458" y="475"/>
                    <a:pt x="1458" y="475"/>
                  </a:cubicBezTo>
                  <a:cubicBezTo>
                    <a:pt x="1458" y="488"/>
                    <a:pt x="1468" y="500"/>
                    <a:pt x="1480" y="513"/>
                  </a:cubicBezTo>
                  <a:cubicBezTo>
                    <a:pt x="1480" y="513"/>
                    <a:pt x="1480" y="513"/>
                    <a:pt x="1480" y="513"/>
                  </a:cubicBezTo>
                  <a:cubicBezTo>
                    <a:pt x="1492" y="525"/>
                    <a:pt x="1505" y="539"/>
                    <a:pt x="1511" y="556"/>
                  </a:cubicBezTo>
                  <a:cubicBezTo>
                    <a:pt x="1511" y="556"/>
                    <a:pt x="1511" y="556"/>
                    <a:pt x="1511" y="556"/>
                  </a:cubicBezTo>
                  <a:cubicBezTo>
                    <a:pt x="1512" y="559"/>
                    <a:pt x="1512" y="561"/>
                    <a:pt x="1512" y="563"/>
                  </a:cubicBezTo>
                  <a:cubicBezTo>
                    <a:pt x="1512" y="563"/>
                    <a:pt x="1512" y="563"/>
                    <a:pt x="1512" y="563"/>
                  </a:cubicBezTo>
                  <a:cubicBezTo>
                    <a:pt x="1512" y="574"/>
                    <a:pt x="1503" y="582"/>
                    <a:pt x="1492" y="587"/>
                  </a:cubicBezTo>
                  <a:cubicBezTo>
                    <a:pt x="1492" y="587"/>
                    <a:pt x="1492" y="587"/>
                    <a:pt x="1492" y="587"/>
                  </a:cubicBezTo>
                  <a:cubicBezTo>
                    <a:pt x="1481" y="593"/>
                    <a:pt x="1467" y="597"/>
                    <a:pt x="1459" y="602"/>
                  </a:cubicBezTo>
                  <a:cubicBezTo>
                    <a:pt x="1459" y="602"/>
                    <a:pt x="1459" y="602"/>
                    <a:pt x="1459" y="602"/>
                  </a:cubicBezTo>
                  <a:cubicBezTo>
                    <a:pt x="1453" y="606"/>
                    <a:pt x="1450" y="609"/>
                    <a:pt x="1450" y="613"/>
                  </a:cubicBezTo>
                  <a:cubicBezTo>
                    <a:pt x="1450" y="613"/>
                    <a:pt x="1450" y="613"/>
                    <a:pt x="1450" y="613"/>
                  </a:cubicBezTo>
                  <a:cubicBezTo>
                    <a:pt x="1450" y="615"/>
                    <a:pt x="1452" y="618"/>
                    <a:pt x="1455" y="622"/>
                  </a:cubicBezTo>
                  <a:cubicBezTo>
                    <a:pt x="1455" y="622"/>
                    <a:pt x="1455" y="622"/>
                    <a:pt x="1455" y="622"/>
                  </a:cubicBezTo>
                  <a:cubicBezTo>
                    <a:pt x="1487" y="654"/>
                    <a:pt x="1478" y="687"/>
                    <a:pt x="1501" y="710"/>
                  </a:cubicBezTo>
                  <a:cubicBezTo>
                    <a:pt x="1501" y="710"/>
                    <a:pt x="1501" y="710"/>
                    <a:pt x="1501" y="710"/>
                  </a:cubicBezTo>
                  <a:cubicBezTo>
                    <a:pt x="1513" y="721"/>
                    <a:pt x="1530" y="725"/>
                    <a:pt x="1545" y="729"/>
                  </a:cubicBezTo>
                  <a:cubicBezTo>
                    <a:pt x="1545" y="729"/>
                    <a:pt x="1545" y="729"/>
                    <a:pt x="1545" y="729"/>
                  </a:cubicBezTo>
                  <a:cubicBezTo>
                    <a:pt x="1559" y="734"/>
                    <a:pt x="1572" y="739"/>
                    <a:pt x="1572" y="755"/>
                  </a:cubicBezTo>
                  <a:cubicBezTo>
                    <a:pt x="1572" y="755"/>
                    <a:pt x="1572" y="755"/>
                    <a:pt x="1572" y="755"/>
                  </a:cubicBezTo>
                  <a:cubicBezTo>
                    <a:pt x="1572" y="764"/>
                    <a:pt x="1562" y="776"/>
                    <a:pt x="1546" y="791"/>
                  </a:cubicBezTo>
                  <a:cubicBezTo>
                    <a:pt x="1546" y="791"/>
                    <a:pt x="1546" y="791"/>
                    <a:pt x="1546" y="791"/>
                  </a:cubicBezTo>
                  <a:cubicBezTo>
                    <a:pt x="1531" y="806"/>
                    <a:pt x="1510" y="822"/>
                    <a:pt x="1488" y="838"/>
                  </a:cubicBezTo>
                  <a:cubicBezTo>
                    <a:pt x="1488" y="838"/>
                    <a:pt x="1488" y="838"/>
                    <a:pt x="1488" y="838"/>
                  </a:cubicBezTo>
                  <a:cubicBezTo>
                    <a:pt x="1444" y="871"/>
                    <a:pt x="1398" y="899"/>
                    <a:pt x="1383" y="899"/>
                  </a:cubicBezTo>
                  <a:cubicBezTo>
                    <a:pt x="1383" y="899"/>
                    <a:pt x="1383" y="899"/>
                    <a:pt x="1383" y="899"/>
                  </a:cubicBezTo>
                  <a:cubicBezTo>
                    <a:pt x="1370" y="899"/>
                    <a:pt x="1362" y="906"/>
                    <a:pt x="1355" y="917"/>
                  </a:cubicBezTo>
                  <a:cubicBezTo>
                    <a:pt x="1355" y="917"/>
                    <a:pt x="1355" y="917"/>
                    <a:pt x="1355" y="917"/>
                  </a:cubicBezTo>
                  <a:cubicBezTo>
                    <a:pt x="1348" y="927"/>
                    <a:pt x="1341" y="941"/>
                    <a:pt x="1330" y="953"/>
                  </a:cubicBezTo>
                  <a:cubicBezTo>
                    <a:pt x="1330" y="953"/>
                    <a:pt x="1330" y="953"/>
                    <a:pt x="1330" y="953"/>
                  </a:cubicBezTo>
                  <a:cubicBezTo>
                    <a:pt x="1324" y="959"/>
                    <a:pt x="1318" y="961"/>
                    <a:pt x="1312" y="961"/>
                  </a:cubicBezTo>
                  <a:cubicBezTo>
                    <a:pt x="1312" y="961"/>
                    <a:pt x="1312" y="961"/>
                    <a:pt x="1312" y="961"/>
                  </a:cubicBezTo>
                  <a:cubicBezTo>
                    <a:pt x="1291" y="961"/>
                    <a:pt x="1272" y="936"/>
                    <a:pt x="1258" y="922"/>
                  </a:cubicBezTo>
                  <a:cubicBezTo>
                    <a:pt x="1258" y="922"/>
                    <a:pt x="1258" y="922"/>
                    <a:pt x="1258" y="922"/>
                  </a:cubicBezTo>
                  <a:cubicBezTo>
                    <a:pt x="1248" y="913"/>
                    <a:pt x="1228" y="901"/>
                    <a:pt x="1212" y="901"/>
                  </a:cubicBezTo>
                  <a:cubicBezTo>
                    <a:pt x="1212" y="901"/>
                    <a:pt x="1212" y="901"/>
                    <a:pt x="1212" y="901"/>
                  </a:cubicBezTo>
                  <a:cubicBezTo>
                    <a:pt x="1200" y="901"/>
                    <a:pt x="1191" y="907"/>
                    <a:pt x="1191" y="929"/>
                  </a:cubicBezTo>
                  <a:cubicBezTo>
                    <a:pt x="1191" y="929"/>
                    <a:pt x="1191" y="929"/>
                    <a:pt x="1191" y="929"/>
                  </a:cubicBezTo>
                  <a:cubicBezTo>
                    <a:pt x="1191" y="953"/>
                    <a:pt x="1191" y="960"/>
                    <a:pt x="1187" y="965"/>
                  </a:cubicBezTo>
                  <a:cubicBezTo>
                    <a:pt x="1187" y="965"/>
                    <a:pt x="1187" y="965"/>
                    <a:pt x="1187" y="965"/>
                  </a:cubicBezTo>
                  <a:cubicBezTo>
                    <a:pt x="1183" y="970"/>
                    <a:pt x="1177" y="970"/>
                    <a:pt x="1164" y="983"/>
                  </a:cubicBezTo>
                  <a:cubicBezTo>
                    <a:pt x="1164" y="983"/>
                    <a:pt x="1164" y="983"/>
                    <a:pt x="1164" y="983"/>
                  </a:cubicBezTo>
                  <a:cubicBezTo>
                    <a:pt x="1139" y="1008"/>
                    <a:pt x="1092" y="1009"/>
                    <a:pt x="1081" y="1009"/>
                  </a:cubicBezTo>
                  <a:cubicBezTo>
                    <a:pt x="1081" y="1009"/>
                    <a:pt x="1081" y="1009"/>
                    <a:pt x="1081" y="1009"/>
                  </a:cubicBezTo>
                  <a:cubicBezTo>
                    <a:pt x="1079" y="1009"/>
                    <a:pt x="1078" y="1009"/>
                    <a:pt x="1078" y="1009"/>
                  </a:cubicBezTo>
                  <a:cubicBezTo>
                    <a:pt x="1078" y="1009"/>
                    <a:pt x="1078" y="1009"/>
                    <a:pt x="1078" y="1009"/>
                  </a:cubicBezTo>
                  <a:cubicBezTo>
                    <a:pt x="1077" y="1009"/>
                    <a:pt x="1076" y="1008"/>
                    <a:pt x="1076" y="1007"/>
                  </a:cubicBezTo>
                  <a:cubicBezTo>
                    <a:pt x="1076" y="1007"/>
                    <a:pt x="1076" y="1007"/>
                    <a:pt x="1076" y="1007"/>
                  </a:cubicBezTo>
                  <a:cubicBezTo>
                    <a:pt x="1076" y="982"/>
                    <a:pt x="1066" y="972"/>
                    <a:pt x="1057" y="972"/>
                  </a:cubicBezTo>
                  <a:cubicBezTo>
                    <a:pt x="1057" y="972"/>
                    <a:pt x="1057" y="972"/>
                    <a:pt x="1057" y="972"/>
                  </a:cubicBezTo>
                  <a:cubicBezTo>
                    <a:pt x="1047" y="972"/>
                    <a:pt x="1037" y="983"/>
                    <a:pt x="1036" y="1001"/>
                  </a:cubicBezTo>
                  <a:cubicBezTo>
                    <a:pt x="1036" y="1001"/>
                    <a:pt x="1036" y="1001"/>
                    <a:pt x="1036" y="1001"/>
                  </a:cubicBezTo>
                  <a:cubicBezTo>
                    <a:pt x="1036" y="1020"/>
                    <a:pt x="1036" y="1040"/>
                    <a:pt x="1031" y="1056"/>
                  </a:cubicBezTo>
                  <a:cubicBezTo>
                    <a:pt x="1031" y="1056"/>
                    <a:pt x="1031" y="1056"/>
                    <a:pt x="1031" y="1056"/>
                  </a:cubicBezTo>
                  <a:cubicBezTo>
                    <a:pt x="1027" y="1072"/>
                    <a:pt x="1017" y="1083"/>
                    <a:pt x="1000" y="1083"/>
                  </a:cubicBezTo>
                  <a:cubicBezTo>
                    <a:pt x="1000" y="1083"/>
                    <a:pt x="1000" y="1083"/>
                    <a:pt x="1000" y="1083"/>
                  </a:cubicBezTo>
                  <a:cubicBezTo>
                    <a:pt x="985" y="1083"/>
                    <a:pt x="961" y="1092"/>
                    <a:pt x="941" y="1105"/>
                  </a:cubicBezTo>
                  <a:cubicBezTo>
                    <a:pt x="941" y="1105"/>
                    <a:pt x="941" y="1105"/>
                    <a:pt x="941" y="1105"/>
                  </a:cubicBezTo>
                  <a:cubicBezTo>
                    <a:pt x="922" y="1118"/>
                    <a:pt x="907" y="1136"/>
                    <a:pt x="907" y="1154"/>
                  </a:cubicBezTo>
                  <a:cubicBezTo>
                    <a:pt x="907" y="1154"/>
                    <a:pt x="907" y="1154"/>
                    <a:pt x="907" y="1154"/>
                  </a:cubicBezTo>
                  <a:cubicBezTo>
                    <a:pt x="907" y="1175"/>
                    <a:pt x="884" y="1187"/>
                    <a:pt x="859" y="1195"/>
                  </a:cubicBezTo>
                  <a:cubicBezTo>
                    <a:pt x="859" y="1195"/>
                    <a:pt x="859" y="1195"/>
                    <a:pt x="859" y="1195"/>
                  </a:cubicBezTo>
                  <a:cubicBezTo>
                    <a:pt x="834" y="1202"/>
                    <a:pt x="807" y="1205"/>
                    <a:pt x="796" y="1205"/>
                  </a:cubicBezTo>
                  <a:cubicBezTo>
                    <a:pt x="796" y="1205"/>
                    <a:pt x="796" y="1205"/>
                    <a:pt x="796" y="1205"/>
                  </a:cubicBezTo>
                  <a:cubicBezTo>
                    <a:pt x="777" y="1205"/>
                    <a:pt x="768" y="1228"/>
                    <a:pt x="746" y="1250"/>
                  </a:cubicBezTo>
                  <a:cubicBezTo>
                    <a:pt x="746" y="1250"/>
                    <a:pt x="746" y="1250"/>
                    <a:pt x="746" y="1250"/>
                  </a:cubicBezTo>
                  <a:cubicBezTo>
                    <a:pt x="725" y="1272"/>
                    <a:pt x="713" y="1318"/>
                    <a:pt x="689" y="1342"/>
                  </a:cubicBezTo>
                  <a:cubicBezTo>
                    <a:pt x="689" y="1342"/>
                    <a:pt x="689" y="1342"/>
                    <a:pt x="689" y="1342"/>
                  </a:cubicBezTo>
                  <a:cubicBezTo>
                    <a:pt x="683" y="1348"/>
                    <a:pt x="676" y="1351"/>
                    <a:pt x="669" y="1351"/>
                  </a:cubicBezTo>
                  <a:cubicBezTo>
                    <a:pt x="669" y="1351"/>
                    <a:pt x="669" y="1351"/>
                    <a:pt x="669" y="1351"/>
                  </a:cubicBezTo>
                  <a:cubicBezTo>
                    <a:pt x="646" y="1350"/>
                    <a:pt x="622" y="1326"/>
                    <a:pt x="604" y="1308"/>
                  </a:cubicBezTo>
                  <a:cubicBezTo>
                    <a:pt x="604" y="1308"/>
                    <a:pt x="604" y="1308"/>
                    <a:pt x="604" y="1308"/>
                  </a:cubicBezTo>
                  <a:cubicBezTo>
                    <a:pt x="585" y="1289"/>
                    <a:pt x="587" y="1250"/>
                    <a:pt x="577" y="1233"/>
                  </a:cubicBezTo>
                  <a:cubicBezTo>
                    <a:pt x="577" y="1233"/>
                    <a:pt x="577" y="1233"/>
                    <a:pt x="577" y="1233"/>
                  </a:cubicBezTo>
                  <a:cubicBezTo>
                    <a:pt x="574" y="1227"/>
                    <a:pt x="570" y="1224"/>
                    <a:pt x="563" y="1224"/>
                  </a:cubicBezTo>
                  <a:cubicBezTo>
                    <a:pt x="563" y="1224"/>
                    <a:pt x="563" y="1224"/>
                    <a:pt x="563" y="1224"/>
                  </a:cubicBezTo>
                  <a:cubicBezTo>
                    <a:pt x="551" y="1224"/>
                    <a:pt x="542" y="1242"/>
                    <a:pt x="535" y="1262"/>
                  </a:cubicBezTo>
                  <a:cubicBezTo>
                    <a:pt x="535" y="1262"/>
                    <a:pt x="535" y="1262"/>
                    <a:pt x="535" y="1262"/>
                  </a:cubicBezTo>
                  <a:cubicBezTo>
                    <a:pt x="528" y="1283"/>
                    <a:pt x="523" y="1306"/>
                    <a:pt x="513" y="1315"/>
                  </a:cubicBezTo>
                  <a:cubicBezTo>
                    <a:pt x="513" y="1315"/>
                    <a:pt x="513" y="1315"/>
                    <a:pt x="513" y="1315"/>
                  </a:cubicBezTo>
                  <a:cubicBezTo>
                    <a:pt x="495" y="1333"/>
                    <a:pt x="400" y="1361"/>
                    <a:pt x="371" y="1362"/>
                  </a:cubicBezTo>
                  <a:cubicBezTo>
                    <a:pt x="371" y="1362"/>
                    <a:pt x="371" y="1362"/>
                    <a:pt x="371" y="1362"/>
                  </a:cubicBezTo>
                  <a:cubicBezTo>
                    <a:pt x="355" y="1362"/>
                    <a:pt x="345" y="1345"/>
                    <a:pt x="345" y="1328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16"/>
            <p:cNvSpPr>
              <a:spLocks noEditPoints="1"/>
            </p:cNvSpPr>
            <p:nvPr/>
          </p:nvSpPr>
          <p:spPr bwMode="auto">
            <a:xfrm>
              <a:off x="6591306" y="4159252"/>
              <a:ext cx="585788" cy="658813"/>
            </a:xfrm>
            <a:custGeom>
              <a:avLst/>
              <a:gdLst>
                <a:gd name="T0" fmla="*/ 157108 w 261"/>
                <a:gd name="T1" fmla="*/ 553133 h 293"/>
                <a:gd name="T2" fmla="*/ 157108 w 261"/>
                <a:gd name="T3" fmla="*/ 544139 h 293"/>
                <a:gd name="T4" fmla="*/ 0 w 261"/>
                <a:gd name="T5" fmla="*/ 348519 h 293"/>
                <a:gd name="T6" fmla="*/ 8978 w 261"/>
                <a:gd name="T7" fmla="*/ 319288 h 293"/>
                <a:gd name="T8" fmla="*/ 98754 w 261"/>
                <a:gd name="T9" fmla="*/ 222602 h 293"/>
                <a:gd name="T10" fmla="*/ 161597 w 261"/>
                <a:gd name="T11" fmla="*/ 119171 h 293"/>
                <a:gd name="T12" fmla="*/ 181796 w 261"/>
                <a:gd name="T13" fmla="*/ 13491 h 293"/>
                <a:gd name="T14" fmla="*/ 184041 w 261"/>
                <a:gd name="T15" fmla="*/ 11243 h 293"/>
                <a:gd name="T16" fmla="*/ 271572 w 261"/>
                <a:gd name="T17" fmla="*/ 0 h 293"/>
                <a:gd name="T18" fmla="*/ 471324 w 261"/>
                <a:gd name="T19" fmla="*/ 53964 h 293"/>
                <a:gd name="T20" fmla="*/ 473568 w 261"/>
                <a:gd name="T21" fmla="*/ 58461 h 293"/>
                <a:gd name="T22" fmla="*/ 471324 w 261"/>
                <a:gd name="T23" fmla="*/ 62958 h 293"/>
                <a:gd name="T24" fmla="*/ 460102 w 261"/>
                <a:gd name="T25" fmla="*/ 69704 h 293"/>
                <a:gd name="T26" fmla="*/ 462346 w 261"/>
                <a:gd name="T27" fmla="*/ 74201 h 293"/>
                <a:gd name="T28" fmla="*/ 471324 w 261"/>
                <a:gd name="T29" fmla="*/ 92189 h 293"/>
                <a:gd name="T30" fmla="*/ 534167 w 261"/>
                <a:gd name="T31" fmla="*/ 132662 h 293"/>
                <a:gd name="T32" fmla="*/ 534167 w 261"/>
                <a:gd name="T33" fmla="*/ 132662 h 293"/>
                <a:gd name="T34" fmla="*/ 585788 w 261"/>
                <a:gd name="T35" fmla="*/ 242839 h 293"/>
                <a:gd name="T36" fmla="*/ 585788 w 261"/>
                <a:gd name="T37" fmla="*/ 310294 h 293"/>
                <a:gd name="T38" fmla="*/ 516212 w 261"/>
                <a:gd name="T39" fmla="*/ 539642 h 293"/>
                <a:gd name="T40" fmla="*/ 437658 w 261"/>
                <a:gd name="T41" fmla="*/ 652067 h 293"/>
                <a:gd name="T42" fmla="*/ 435413 w 261"/>
                <a:gd name="T43" fmla="*/ 654316 h 293"/>
                <a:gd name="T44" fmla="*/ 352371 w 261"/>
                <a:gd name="T45" fmla="*/ 658813 h 293"/>
                <a:gd name="T46" fmla="*/ 166085 w 261"/>
                <a:gd name="T47" fmla="*/ 537394 h 293"/>
                <a:gd name="T48" fmla="*/ 166085 w 261"/>
                <a:gd name="T49" fmla="*/ 541891 h 293"/>
                <a:gd name="T50" fmla="*/ 166085 w 261"/>
                <a:gd name="T51" fmla="*/ 553133 h 293"/>
                <a:gd name="T52" fmla="*/ 352371 w 261"/>
                <a:gd name="T53" fmla="*/ 649819 h 293"/>
                <a:gd name="T54" fmla="*/ 430925 w 261"/>
                <a:gd name="T55" fmla="*/ 647570 h 293"/>
                <a:gd name="T56" fmla="*/ 509478 w 261"/>
                <a:gd name="T57" fmla="*/ 532897 h 293"/>
                <a:gd name="T58" fmla="*/ 576810 w 261"/>
                <a:gd name="T59" fmla="*/ 310294 h 293"/>
                <a:gd name="T60" fmla="*/ 576810 w 261"/>
                <a:gd name="T61" fmla="*/ 242839 h 293"/>
                <a:gd name="T62" fmla="*/ 536411 w 261"/>
                <a:gd name="T63" fmla="*/ 146153 h 293"/>
                <a:gd name="T64" fmla="*/ 529678 w 261"/>
                <a:gd name="T65" fmla="*/ 139408 h 293"/>
                <a:gd name="T66" fmla="*/ 451124 w 261"/>
                <a:gd name="T67" fmla="*/ 67455 h 293"/>
                <a:gd name="T68" fmla="*/ 453368 w 261"/>
                <a:gd name="T69" fmla="*/ 62958 h 293"/>
                <a:gd name="T70" fmla="*/ 460102 w 261"/>
                <a:gd name="T71" fmla="*/ 58461 h 293"/>
                <a:gd name="T72" fmla="*/ 271572 w 261"/>
                <a:gd name="T73" fmla="*/ 8994 h 293"/>
                <a:gd name="T74" fmla="*/ 188529 w 261"/>
                <a:gd name="T75" fmla="*/ 20237 h 293"/>
                <a:gd name="T76" fmla="*/ 170574 w 261"/>
                <a:gd name="T77" fmla="*/ 119171 h 293"/>
                <a:gd name="T78" fmla="*/ 105487 w 261"/>
                <a:gd name="T79" fmla="*/ 229348 h 293"/>
                <a:gd name="T80" fmla="*/ 15711 w 261"/>
                <a:gd name="T81" fmla="*/ 323785 h 293"/>
                <a:gd name="T82" fmla="*/ 8978 w 261"/>
                <a:gd name="T83" fmla="*/ 348519 h 293"/>
                <a:gd name="T84" fmla="*/ 53866 w 261"/>
                <a:gd name="T85" fmla="*/ 465441 h 293"/>
                <a:gd name="T86" fmla="*/ 161597 w 261"/>
                <a:gd name="T87" fmla="*/ 535145 h 29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61" h="293">
                  <a:moveTo>
                    <a:pt x="84" y="275"/>
                  </a:moveTo>
                  <a:cubicBezTo>
                    <a:pt x="72" y="265"/>
                    <a:pt x="70" y="253"/>
                    <a:pt x="70" y="246"/>
                  </a:cubicBezTo>
                  <a:cubicBezTo>
                    <a:pt x="70" y="246"/>
                    <a:pt x="70" y="246"/>
                    <a:pt x="70" y="246"/>
                  </a:cubicBezTo>
                  <a:cubicBezTo>
                    <a:pt x="70" y="244"/>
                    <a:pt x="70" y="243"/>
                    <a:pt x="70" y="242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30" y="240"/>
                    <a:pt x="0" y="183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49"/>
                    <a:pt x="1" y="145"/>
                    <a:pt x="4" y="142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12" y="134"/>
                    <a:pt x="29" y="117"/>
                    <a:pt x="44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59" y="82"/>
                    <a:pt x="72" y="63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29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2" y="5"/>
                    <a:pt x="82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96" y="1"/>
                    <a:pt x="109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0" y="0"/>
                    <a:pt x="193" y="15"/>
                    <a:pt x="210" y="24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1" y="25"/>
                    <a:pt x="211" y="25"/>
                    <a:pt x="211" y="26"/>
                  </a:cubicBezTo>
                  <a:cubicBezTo>
                    <a:pt x="211" y="26"/>
                    <a:pt x="211" y="26"/>
                    <a:pt x="211" y="26"/>
                  </a:cubicBezTo>
                  <a:cubicBezTo>
                    <a:pt x="211" y="27"/>
                    <a:pt x="211" y="27"/>
                    <a:pt x="210" y="28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09" y="29"/>
                    <a:pt x="207" y="30"/>
                    <a:pt x="205" y="31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5" y="31"/>
                    <a:pt x="206" y="32"/>
                    <a:pt x="206" y="33"/>
                  </a:cubicBezTo>
                  <a:cubicBezTo>
                    <a:pt x="206" y="33"/>
                    <a:pt x="206" y="33"/>
                    <a:pt x="206" y="33"/>
                  </a:cubicBezTo>
                  <a:cubicBezTo>
                    <a:pt x="207" y="35"/>
                    <a:pt x="208" y="38"/>
                    <a:pt x="210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5" y="48"/>
                    <a:pt x="223" y="55"/>
                    <a:pt x="238" y="59"/>
                  </a:cubicBezTo>
                  <a:cubicBezTo>
                    <a:pt x="238" y="59"/>
                    <a:pt x="238" y="59"/>
                    <a:pt x="238" y="59"/>
                  </a:cubicBezTo>
                  <a:cubicBezTo>
                    <a:pt x="238" y="59"/>
                    <a:pt x="238" y="59"/>
                    <a:pt x="238" y="59"/>
                  </a:cubicBezTo>
                  <a:cubicBezTo>
                    <a:pt x="239" y="59"/>
                    <a:pt x="261" y="74"/>
                    <a:pt x="261" y="108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1" y="116"/>
                    <a:pt x="261" y="127"/>
                    <a:pt x="261" y="138"/>
                  </a:cubicBezTo>
                  <a:cubicBezTo>
                    <a:pt x="261" y="138"/>
                    <a:pt x="261" y="138"/>
                    <a:pt x="261" y="138"/>
                  </a:cubicBezTo>
                  <a:cubicBezTo>
                    <a:pt x="261" y="174"/>
                    <a:pt x="258" y="222"/>
                    <a:pt x="230" y="240"/>
                  </a:cubicBezTo>
                  <a:cubicBezTo>
                    <a:pt x="230" y="240"/>
                    <a:pt x="230" y="240"/>
                    <a:pt x="230" y="240"/>
                  </a:cubicBezTo>
                  <a:cubicBezTo>
                    <a:pt x="207" y="254"/>
                    <a:pt x="202" y="273"/>
                    <a:pt x="195" y="290"/>
                  </a:cubicBezTo>
                  <a:cubicBezTo>
                    <a:pt x="195" y="290"/>
                    <a:pt x="195" y="290"/>
                    <a:pt x="195" y="290"/>
                  </a:cubicBezTo>
                  <a:cubicBezTo>
                    <a:pt x="195" y="291"/>
                    <a:pt x="195" y="291"/>
                    <a:pt x="194" y="291"/>
                  </a:cubicBezTo>
                  <a:cubicBezTo>
                    <a:pt x="194" y="291"/>
                    <a:pt x="194" y="291"/>
                    <a:pt x="194" y="291"/>
                  </a:cubicBezTo>
                  <a:cubicBezTo>
                    <a:pt x="180" y="293"/>
                    <a:pt x="168" y="293"/>
                    <a:pt x="157" y="293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18" y="293"/>
                    <a:pt x="96" y="285"/>
                    <a:pt x="84" y="275"/>
                  </a:cubicBezTo>
                  <a:close/>
                  <a:moveTo>
                    <a:pt x="74" y="239"/>
                  </a:moveTo>
                  <a:cubicBezTo>
                    <a:pt x="74" y="239"/>
                    <a:pt x="74" y="240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1"/>
                    <a:pt x="74" y="243"/>
                    <a:pt x="74" y="246"/>
                  </a:cubicBezTo>
                  <a:cubicBezTo>
                    <a:pt x="74" y="246"/>
                    <a:pt x="74" y="246"/>
                    <a:pt x="74" y="246"/>
                  </a:cubicBezTo>
                  <a:cubicBezTo>
                    <a:pt x="74" y="258"/>
                    <a:pt x="80" y="289"/>
                    <a:pt x="157" y="289"/>
                  </a:cubicBezTo>
                  <a:cubicBezTo>
                    <a:pt x="157" y="289"/>
                    <a:pt x="157" y="289"/>
                    <a:pt x="157" y="289"/>
                  </a:cubicBezTo>
                  <a:cubicBezTo>
                    <a:pt x="168" y="289"/>
                    <a:pt x="179" y="289"/>
                    <a:pt x="192" y="288"/>
                  </a:cubicBezTo>
                  <a:cubicBezTo>
                    <a:pt x="192" y="288"/>
                    <a:pt x="192" y="288"/>
                    <a:pt x="192" y="288"/>
                  </a:cubicBezTo>
                  <a:cubicBezTo>
                    <a:pt x="198" y="271"/>
                    <a:pt x="204" y="251"/>
                    <a:pt x="227" y="237"/>
                  </a:cubicBezTo>
                  <a:cubicBezTo>
                    <a:pt x="227" y="237"/>
                    <a:pt x="227" y="237"/>
                    <a:pt x="227" y="237"/>
                  </a:cubicBezTo>
                  <a:cubicBezTo>
                    <a:pt x="253" y="221"/>
                    <a:pt x="257" y="174"/>
                    <a:pt x="257" y="138"/>
                  </a:cubicBezTo>
                  <a:cubicBezTo>
                    <a:pt x="257" y="138"/>
                    <a:pt x="257" y="138"/>
                    <a:pt x="257" y="138"/>
                  </a:cubicBezTo>
                  <a:cubicBezTo>
                    <a:pt x="257" y="127"/>
                    <a:pt x="257" y="116"/>
                    <a:pt x="257" y="108"/>
                  </a:cubicBezTo>
                  <a:cubicBezTo>
                    <a:pt x="257" y="108"/>
                    <a:pt x="257" y="108"/>
                    <a:pt x="257" y="108"/>
                  </a:cubicBezTo>
                  <a:cubicBezTo>
                    <a:pt x="257" y="84"/>
                    <a:pt x="245" y="70"/>
                    <a:pt x="239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38" y="64"/>
                    <a:pt x="237" y="63"/>
                    <a:pt x="236" y="62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06" y="55"/>
                    <a:pt x="201" y="30"/>
                    <a:pt x="201" y="30"/>
                  </a:cubicBezTo>
                  <a:cubicBezTo>
                    <a:pt x="201" y="30"/>
                    <a:pt x="201" y="30"/>
                    <a:pt x="201" y="30"/>
                  </a:cubicBezTo>
                  <a:cubicBezTo>
                    <a:pt x="201" y="29"/>
                    <a:pt x="201" y="28"/>
                    <a:pt x="202" y="28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3" y="27"/>
                    <a:pt x="204" y="27"/>
                    <a:pt x="205" y="26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188" y="17"/>
                    <a:pt x="157" y="4"/>
                    <a:pt x="121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09" y="4"/>
                    <a:pt x="97" y="5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13"/>
                    <a:pt x="76" y="33"/>
                    <a:pt x="76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76" y="66"/>
                    <a:pt x="62" y="84"/>
                    <a:pt x="47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32" y="120"/>
                    <a:pt x="14" y="137"/>
                    <a:pt x="7" y="144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5" y="146"/>
                    <a:pt x="4" y="150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68"/>
                    <a:pt x="11" y="189"/>
                    <a:pt x="24" y="207"/>
                  </a:cubicBezTo>
                  <a:cubicBezTo>
                    <a:pt x="24" y="207"/>
                    <a:pt x="24" y="207"/>
                    <a:pt x="24" y="207"/>
                  </a:cubicBezTo>
                  <a:cubicBezTo>
                    <a:pt x="36" y="224"/>
                    <a:pt x="54" y="238"/>
                    <a:pt x="72" y="238"/>
                  </a:cubicBezTo>
                  <a:cubicBezTo>
                    <a:pt x="72" y="238"/>
                    <a:pt x="72" y="238"/>
                    <a:pt x="72" y="238"/>
                  </a:cubicBezTo>
                  <a:cubicBezTo>
                    <a:pt x="73" y="238"/>
                    <a:pt x="73" y="239"/>
                    <a:pt x="74" y="239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1" name="Freeform 18"/>
            <p:cNvSpPr>
              <a:spLocks noEditPoints="1"/>
            </p:cNvSpPr>
            <p:nvPr/>
          </p:nvSpPr>
          <p:spPr bwMode="auto">
            <a:xfrm>
              <a:off x="5997581" y="2892426"/>
              <a:ext cx="1071564" cy="674688"/>
            </a:xfrm>
            <a:custGeom>
              <a:avLst/>
              <a:gdLst>
                <a:gd name="T0" fmla="*/ 11232 w 477"/>
                <a:gd name="T1" fmla="*/ 553244 h 300"/>
                <a:gd name="T2" fmla="*/ 101091 w 477"/>
                <a:gd name="T3" fmla="*/ 490273 h 300"/>
                <a:gd name="T4" fmla="*/ 121309 w 477"/>
                <a:gd name="T5" fmla="*/ 463286 h 300"/>
                <a:gd name="T6" fmla="*/ 2246 w 477"/>
                <a:gd name="T7" fmla="*/ 407062 h 300"/>
                <a:gd name="T8" fmla="*/ 8986 w 477"/>
                <a:gd name="T9" fmla="*/ 402564 h 300"/>
                <a:gd name="T10" fmla="*/ 0 w 477"/>
                <a:gd name="T11" fmla="*/ 404813 h 300"/>
                <a:gd name="T12" fmla="*/ 0 w 477"/>
                <a:gd name="T13" fmla="*/ 384572 h 300"/>
                <a:gd name="T14" fmla="*/ 352695 w 477"/>
                <a:gd name="T15" fmla="*/ 2249 h 300"/>
                <a:gd name="T16" fmla="*/ 384146 w 477"/>
                <a:gd name="T17" fmla="*/ 11245 h 300"/>
                <a:gd name="T18" fmla="*/ 523426 w 477"/>
                <a:gd name="T19" fmla="*/ 51726 h 300"/>
                <a:gd name="T20" fmla="*/ 622271 w 477"/>
                <a:gd name="T21" fmla="*/ 157427 h 300"/>
                <a:gd name="T22" fmla="*/ 810974 w 477"/>
                <a:gd name="T23" fmla="*/ 26988 h 300"/>
                <a:gd name="T24" fmla="*/ 1019895 w 477"/>
                <a:gd name="T25" fmla="*/ 33734 h 300"/>
                <a:gd name="T26" fmla="*/ 1053592 w 477"/>
                <a:gd name="T27" fmla="*/ 173170 h 300"/>
                <a:gd name="T28" fmla="*/ 997431 w 477"/>
                <a:gd name="T29" fmla="*/ 200157 h 300"/>
                <a:gd name="T30" fmla="*/ 835685 w 477"/>
                <a:gd name="T31" fmla="*/ 301361 h 300"/>
                <a:gd name="T32" fmla="*/ 786263 w 477"/>
                <a:gd name="T33" fmla="*/ 398066 h 300"/>
                <a:gd name="T34" fmla="*/ 691911 w 477"/>
                <a:gd name="T35" fmla="*/ 512763 h 300"/>
                <a:gd name="T36" fmla="*/ 680679 w 477"/>
                <a:gd name="T37" fmla="*/ 510514 h 300"/>
                <a:gd name="T38" fmla="*/ 498715 w 477"/>
                <a:gd name="T39" fmla="*/ 647700 h 300"/>
                <a:gd name="T40" fmla="*/ 442554 w 477"/>
                <a:gd name="T41" fmla="*/ 656696 h 300"/>
                <a:gd name="T42" fmla="*/ 283055 w 477"/>
                <a:gd name="T43" fmla="*/ 631958 h 300"/>
                <a:gd name="T44" fmla="*/ 184210 w 477"/>
                <a:gd name="T45" fmla="*/ 663443 h 300"/>
                <a:gd name="T46" fmla="*/ 35943 w 477"/>
                <a:gd name="T47" fmla="*/ 598223 h 300"/>
                <a:gd name="T48" fmla="*/ 83119 w 477"/>
                <a:gd name="T49" fmla="*/ 416058 h 300"/>
                <a:gd name="T50" fmla="*/ 103337 w 477"/>
                <a:gd name="T51" fmla="*/ 499269 h 300"/>
                <a:gd name="T52" fmla="*/ 49422 w 477"/>
                <a:gd name="T53" fmla="*/ 519510 h 300"/>
                <a:gd name="T54" fmla="*/ 42683 w 477"/>
                <a:gd name="T55" fmla="*/ 591476 h 300"/>
                <a:gd name="T56" fmla="*/ 139281 w 477"/>
                <a:gd name="T57" fmla="*/ 665692 h 300"/>
                <a:gd name="T58" fmla="*/ 283055 w 477"/>
                <a:gd name="T59" fmla="*/ 622962 h 300"/>
                <a:gd name="T60" fmla="*/ 325737 w 477"/>
                <a:gd name="T61" fmla="*/ 627460 h 300"/>
                <a:gd name="T62" fmla="*/ 494222 w 477"/>
                <a:gd name="T63" fmla="*/ 638705 h 300"/>
                <a:gd name="T64" fmla="*/ 584081 w 477"/>
                <a:gd name="T65" fmla="*/ 566738 h 300"/>
                <a:gd name="T66" fmla="*/ 691911 w 477"/>
                <a:gd name="T67" fmla="*/ 503767 h 300"/>
                <a:gd name="T68" fmla="*/ 777277 w 477"/>
                <a:gd name="T69" fmla="*/ 393568 h 300"/>
                <a:gd name="T70" fmla="*/ 997431 w 477"/>
                <a:gd name="T71" fmla="*/ 191162 h 300"/>
                <a:gd name="T72" fmla="*/ 1062578 w 477"/>
                <a:gd name="T73" fmla="*/ 114697 h 300"/>
                <a:gd name="T74" fmla="*/ 1019895 w 477"/>
                <a:gd name="T75" fmla="*/ 42730 h 300"/>
                <a:gd name="T76" fmla="*/ 810974 w 477"/>
                <a:gd name="T77" fmla="*/ 35983 h 300"/>
                <a:gd name="T78" fmla="*/ 622271 w 477"/>
                <a:gd name="T79" fmla="*/ 166423 h 300"/>
                <a:gd name="T80" fmla="*/ 514441 w 477"/>
                <a:gd name="T81" fmla="*/ 56224 h 300"/>
                <a:gd name="T82" fmla="*/ 384146 w 477"/>
                <a:gd name="T83" fmla="*/ 20241 h 300"/>
                <a:gd name="T84" fmla="*/ 348202 w 477"/>
                <a:gd name="T85" fmla="*/ 11245 h 300"/>
                <a:gd name="T86" fmla="*/ 8986 w 477"/>
                <a:gd name="T87" fmla="*/ 400315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7" h="300">
                  <a:moveTo>
                    <a:pt x="16" y="266"/>
                  </a:moveTo>
                  <a:cubicBezTo>
                    <a:pt x="9" y="258"/>
                    <a:pt x="5" y="252"/>
                    <a:pt x="5" y="246"/>
                  </a:cubicBezTo>
                  <a:cubicBezTo>
                    <a:pt x="5" y="246"/>
                    <a:pt x="5" y="246"/>
                    <a:pt x="5" y="246"/>
                  </a:cubicBezTo>
                  <a:cubicBezTo>
                    <a:pt x="5" y="237"/>
                    <a:pt x="13" y="232"/>
                    <a:pt x="21" y="227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9" y="223"/>
                    <a:pt x="38" y="220"/>
                    <a:pt x="45" y="218"/>
                  </a:cubicBezTo>
                  <a:cubicBezTo>
                    <a:pt x="45" y="218"/>
                    <a:pt x="45" y="218"/>
                    <a:pt x="45" y="218"/>
                  </a:cubicBezTo>
                  <a:cubicBezTo>
                    <a:pt x="51" y="216"/>
                    <a:pt x="54" y="211"/>
                    <a:pt x="54" y="206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197"/>
                    <a:pt x="48" y="189"/>
                    <a:pt x="37" y="189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16" y="189"/>
                    <a:pt x="2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81"/>
                    <a:pt x="0" y="180"/>
                    <a:pt x="0" y="18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77"/>
                    <a:pt x="0" y="174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93"/>
                    <a:pt x="110" y="25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6" y="0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60" y="4"/>
                    <a:pt x="165" y="5"/>
                    <a:pt x="171" y="5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8" y="5"/>
                    <a:pt x="186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209" y="3"/>
                    <a:pt x="223" y="7"/>
                    <a:pt x="233" y="2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50" y="54"/>
                    <a:pt x="264" y="70"/>
                    <a:pt x="277" y="70"/>
                  </a:cubicBezTo>
                  <a:cubicBezTo>
                    <a:pt x="277" y="70"/>
                    <a:pt x="277" y="70"/>
                    <a:pt x="277" y="70"/>
                  </a:cubicBezTo>
                  <a:cubicBezTo>
                    <a:pt x="283" y="70"/>
                    <a:pt x="290" y="66"/>
                    <a:pt x="298" y="59"/>
                  </a:cubicBezTo>
                  <a:cubicBezTo>
                    <a:pt x="298" y="59"/>
                    <a:pt x="298" y="59"/>
                    <a:pt x="298" y="59"/>
                  </a:cubicBezTo>
                  <a:cubicBezTo>
                    <a:pt x="323" y="34"/>
                    <a:pt x="337" y="12"/>
                    <a:pt x="361" y="12"/>
                  </a:cubicBezTo>
                  <a:cubicBezTo>
                    <a:pt x="361" y="12"/>
                    <a:pt x="361" y="12"/>
                    <a:pt x="361" y="12"/>
                  </a:cubicBezTo>
                  <a:cubicBezTo>
                    <a:pt x="384" y="12"/>
                    <a:pt x="427" y="15"/>
                    <a:pt x="454" y="15"/>
                  </a:cubicBezTo>
                  <a:cubicBezTo>
                    <a:pt x="454" y="15"/>
                    <a:pt x="454" y="15"/>
                    <a:pt x="454" y="15"/>
                  </a:cubicBezTo>
                  <a:cubicBezTo>
                    <a:pt x="469" y="15"/>
                    <a:pt x="477" y="33"/>
                    <a:pt x="477" y="51"/>
                  </a:cubicBezTo>
                  <a:cubicBezTo>
                    <a:pt x="477" y="51"/>
                    <a:pt x="477" y="51"/>
                    <a:pt x="477" y="51"/>
                  </a:cubicBezTo>
                  <a:cubicBezTo>
                    <a:pt x="477" y="60"/>
                    <a:pt x="475" y="70"/>
                    <a:pt x="469" y="77"/>
                  </a:cubicBezTo>
                  <a:cubicBezTo>
                    <a:pt x="469" y="77"/>
                    <a:pt x="469" y="77"/>
                    <a:pt x="469" y="77"/>
                  </a:cubicBezTo>
                  <a:cubicBezTo>
                    <a:pt x="464" y="84"/>
                    <a:pt x="456" y="89"/>
                    <a:pt x="444" y="89"/>
                  </a:cubicBezTo>
                  <a:cubicBezTo>
                    <a:pt x="444" y="89"/>
                    <a:pt x="444" y="89"/>
                    <a:pt x="444" y="89"/>
                  </a:cubicBezTo>
                  <a:cubicBezTo>
                    <a:pt x="423" y="89"/>
                    <a:pt x="405" y="97"/>
                    <a:pt x="392" y="106"/>
                  </a:cubicBezTo>
                  <a:cubicBezTo>
                    <a:pt x="392" y="106"/>
                    <a:pt x="392" y="106"/>
                    <a:pt x="392" y="106"/>
                  </a:cubicBezTo>
                  <a:cubicBezTo>
                    <a:pt x="379" y="115"/>
                    <a:pt x="371" y="127"/>
                    <a:pt x="372" y="134"/>
                  </a:cubicBezTo>
                  <a:cubicBezTo>
                    <a:pt x="372" y="134"/>
                    <a:pt x="372" y="134"/>
                    <a:pt x="372" y="134"/>
                  </a:cubicBezTo>
                  <a:cubicBezTo>
                    <a:pt x="371" y="143"/>
                    <a:pt x="362" y="159"/>
                    <a:pt x="350" y="177"/>
                  </a:cubicBezTo>
                  <a:cubicBezTo>
                    <a:pt x="350" y="177"/>
                    <a:pt x="350" y="177"/>
                    <a:pt x="350" y="177"/>
                  </a:cubicBezTo>
                  <a:cubicBezTo>
                    <a:pt x="337" y="195"/>
                    <a:pt x="322" y="214"/>
                    <a:pt x="310" y="228"/>
                  </a:cubicBezTo>
                  <a:cubicBezTo>
                    <a:pt x="310" y="228"/>
                    <a:pt x="310" y="228"/>
                    <a:pt x="310" y="228"/>
                  </a:cubicBezTo>
                  <a:cubicBezTo>
                    <a:pt x="309" y="228"/>
                    <a:pt x="308" y="229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06" y="228"/>
                    <a:pt x="304" y="227"/>
                    <a:pt x="303" y="227"/>
                  </a:cubicBezTo>
                  <a:cubicBezTo>
                    <a:pt x="303" y="227"/>
                    <a:pt x="303" y="227"/>
                    <a:pt x="303" y="227"/>
                  </a:cubicBezTo>
                  <a:cubicBezTo>
                    <a:pt x="292" y="227"/>
                    <a:pt x="277" y="240"/>
                    <a:pt x="263" y="254"/>
                  </a:cubicBezTo>
                  <a:cubicBezTo>
                    <a:pt x="263" y="254"/>
                    <a:pt x="263" y="254"/>
                    <a:pt x="263" y="254"/>
                  </a:cubicBezTo>
                  <a:cubicBezTo>
                    <a:pt x="248" y="269"/>
                    <a:pt x="234" y="284"/>
                    <a:pt x="222" y="288"/>
                  </a:cubicBezTo>
                  <a:cubicBezTo>
                    <a:pt x="222" y="288"/>
                    <a:pt x="222" y="288"/>
                    <a:pt x="222" y="288"/>
                  </a:cubicBezTo>
                  <a:cubicBezTo>
                    <a:pt x="213" y="291"/>
                    <a:pt x="205" y="292"/>
                    <a:pt x="197" y="292"/>
                  </a:cubicBezTo>
                  <a:cubicBezTo>
                    <a:pt x="197" y="292"/>
                    <a:pt x="197" y="292"/>
                    <a:pt x="197" y="292"/>
                  </a:cubicBezTo>
                  <a:cubicBezTo>
                    <a:pt x="180" y="292"/>
                    <a:pt x="163" y="287"/>
                    <a:pt x="144" y="283"/>
                  </a:cubicBezTo>
                  <a:cubicBezTo>
                    <a:pt x="144" y="283"/>
                    <a:pt x="144" y="283"/>
                    <a:pt x="144" y="283"/>
                  </a:cubicBezTo>
                  <a:cubicBezTo>
                    <a:pt x="137" y="281"/>
                    <a:pt x="131" y="281"/>
                    <a:pt x="126" y="281"/>
                  </a:cubicBezTo>
                  <a:cubicBezTo>
                    <a:pt x="126" y="281"/>
                    <a:pt x="126" y="281"/>
                    <a:pt x="126" y="281"/>
                  </a:cubicBezTo>
                  <a:cubicBezTo>
                    <a:pt x="112" y="281"/>
                    <a:pt x="103" y="286"/>
                    <a:pt x="82" y="295"/>
                  </a:cubicBezTo>
                  <a:cubicBezTo>
                    <a:pt x="82" y="295"/>
                    <a:pt x="82" y="295"/>
                    <a:pt x="82" y="295"/>
                  </a:cubicBezTo>
                  <a:cubicBezTo>
                    <a:pt x="74" y="298"/>
                    <a:pt x="68" y="300"/>
                    <a:pt x="62" y="300"/>
                  </a:cubicBezTo>
                  <a:cubicBezTo>
                    <a:pt x="62" y="300"/>
                    <a:pt x="62" y="300"/>
                    <a:pt x="62" y="300"/>
                  </a:cubicBezTo>
                  <a:cubicBezTo>
                    <a:pt x="46" y="300"/>
                    <a:pt x="37" y="287"/>
                    <a:pt x="16" y="266"/>
                  </a:cubicBezTo>
                  <a:close/>
                  <a:moveTo>
                    <a:pt x="13" y="181"/>
                  </a:moveTo>
                  <a:cubicBezTo>
                    <a:pt x="18" y="183"/>
                    <a:pt x="27" y="185"/>
                    <a:pt x="37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50" y="185"/>
                    <a:pt x="58" y="195"/>
                    <a:pt x="58" y="206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8" y="212"/>
                    <a:pt x="54" y="219"/>
                    <a:pt x="46" y="222"/>
                  </a:cubicBezTo>
                  <a:cubicBezTo>
                    <a:pt x="46" y="222"/>
                    <a:pt x="46" y="222"/>
                    <a:pt x="46" y="222"/>
                  </a:cubicBezTo>
                  <a:cubicBezTo>
                    <a:pt x="40" y="224"/>
                    <a:pt x="30" y="227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15" y="235"/>
                    <a:pt x="9" y="240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50"/>
                    <a:pt x="12" y="256"/>
                    <a:pt x="19" y="263"/>
                  </a:cubicBezTo>
                  <a:cubicBezTo>
                    <a:pt x="19" y="263"/>
                    <a:pt x="19" y="263"/>
                    <a:pt x="19" y="263"/>
                  </a:cubicBezTo>
                  <a:cubicBezTo>
                    <a:pt x="40" y="284"/>
                    <a:pt x="49" y="296"/>
                    <a:pt x="62" y="296"/>
                  </a:cubicBezTo>
                  <a:cubicBezTo>
                    <a:pt x="62" y="296"/>
                    <a:pt x="62" y="296"/>
                    <a:pt x="62" y="296"/>
                  </a:cubicBezTo>
                  <a:cubicBezTo>
                    <a:pt x="67" y="296"/>
                    <a:pt x="73" y="294"/>
                    <a:pt x="80" y="291"/>
                  </a:cubicBezTo>
                  <a:cubicBezTo>
                    <a:pt x="80" y="291"/>
                    <a:pt x="80" y="291"/>
                    <a:pt x="80" y="291"/>
                  </a:cubicBezTo>
                  <a:cubicBezTo>
                    <a:pt x="102" y="283"/>
                    <a:pt x="111" y="277"/>
                    <a:pt x="126" y="277"/>
                  </a:cubicBezTo>
                  <a:cubicBezTo>
                    <a:pt x="126" y="277"/>
                    <a:pt x="126" y="277"/>
                    <a:pt x="126" y="277"/>
                  </a:cubicBezTo>
                  <a:cubicBezTo>
                    <a:pt x="131" y="277"/>
                    <a:pt x="138" y="277"/>
                    <a:pt x="145" y="279"/>
                  </a:cubicBezTo>
                  <a:cubicBezTo>
                    <a:pt x="145" y="279"/>
                    <a:pt x="145" y="279"/>
                    <a:pt x="145" y="279"/>
                  </a:cubicBezTo>
                  <a:cubicBezTo>
                    <a:pt x="164" y="283"/>
                    <a:pt x="181" y="288"/>
                    <a:pt x="197" y="288"/>
                  </a:cubicBezTo>
                  <a:cubicBezTo>
                    <a:pt x="197" y="288"/>
                    <a:pt x="197" y="288"/>
                    <a:pt x="197" y="288"/>
                  </a:cubicBezTo>
                  <a:cubicBezTo>
                    <a:pt x="205" y="288"/>
                    <a:pt x="212" y="287"/>
                    <a:pt x="220" y="284"/>
                  </a:cubicBezTo>
                  <a:cubicBezTo>
                    <a:pt x="220" y="284"/>
                    <a:pt x="220" y="284"/>
                    <a:pt x="220" y="284"/>
                  </a:cubicBezTo>
                  <a:cubicBezTo>
                    <a:pt x="231" y="281"/>
                    <a:pt x="246" y="266"/>
                    <a:pt x="260" y="252"/>
                  </a:cubicBezTo>
                  <a:cubicBezTo>
                    <a:pt x="260" y="252"/>
                    <a:pt x="260" y="252"/>
                    <a:pt x="260" y="252"/>
                  </a:cubicBezTo>
                  <a:cubicBezTo>
                    <a:pt x="274" y="237"/>
                    <a:pt x="289" y="223"/>
                    <a:pt x="303" y="223"/>
                  </a:cubicBezTo>
                  <a:cubicBezTo>
                    <a:pt x="303" y="223"/>
                    <a:pt x="303" y="223"/>
                    <a:pt x="303" y="223"/>
                  </a:cubicBezTo>
                  <a:cubicBezTo>
                    <a:pt x="304" y="223"/>
                    <a:pt x="306" y="224"/>
                    <a:pt x="308" y="224"/>
                  </a:cubicBezTo>
                  <a:cubicBezTo>
                    <a:pt x="308" y="224"/>
                    <a:pt x="308" y="224"/>
                    <a:pt x="308" y="224"/>
                  </a:cubicBezTo>
                  <a:cubicBezTo>
                    <a:pt x="320" y="210"/>
                    <a:pt x="335" y="192"/>
                    <a:pt x="346" y="175"/>
                  </a:cubicBezTo>
                  <a:cubicBezTo>
                    <a:pt x="346" y="175"/>
                    <a:pt x="346" y="175"/>
                    <a:pt x="346" y="175"/>
                  </a:cubicBezTo>
                  <a:cubicBezTo>
                    <a:pt x="359" y="157"/>
                    <a:pt x="368" y="141"/>
                    <a:pt x="368" y="134"/>
                  </a:cubicBezTo>
                  <a:cubicBezTo>
                    <a:pt x="368" y="134"/>
                    <a:pt x="368" y="134"/>
                    <a:pt x="368" y="134"/>
                  </a:cubicBezTo>
                  <a:cubicBezTo>
                    <a:pt x="368" y="115"/>
                    <a:pt x="400" y="85"/>
                    <a:pt x="444" y="85"/>
                  </a:cubicBezTo>
                  <a:cubicBezTo>
                    <a:pt x="444" y="85"/>
                    <a:pt x="444" y="85"/>
                    <a:pt x="444" y="85"/>
                  </a:cubicBezTo>
                  <a:cubicBezTo>
                    <a:pt x="465" y="85"/>
                    <a:pt x="473" y="68"/>
                    <a:pt x="473" y="51"/>
                  </a:cubicBezTo>
                  <a:cubicBezTo>
                    <a:pt x="473" y="51"/>
                    <a:pt x="473" y="51"/>
                    <a:pt x="473" y="51"/>
                  </a:cubicBezTo>
                  <a:cubicBezTo>
                    <a:pt x="473" y="42"/>
                    <a:pt x="471" y="34"/>
                    <a:pt x="468" y="29"/>
                  </a:cubicBezTo>
                  <a:cubicBezTo>
                    <a:pt x="468" y="29"/>
                    <a:pt x="468" y="29"/>
                    <a:pt x="468" y="29"/>
                  </a:cubicBezTo>
                  <a:cubicBezTo>
                    <a:pt x="464" y="23"/>
                    <a:pt x="460" y="19"/>
                    <a:pt x="454" y="19"/>
                  </a:cubicBezTo>
                  <a:cubicBezTo>
                    <a:pt x="454" y="19"/>
                    <a:pt x="454" y="19"/>
                    <a:pt x="454" y="19"/>
                  </a:cubicBezTo>
                  <a:cubicBezTo>
                    <a:pt x="427" y="19"/>
                    <a:pt x="384" y="16"/>
                    <a:pt x="361" y="16"/>
                  </a:cubicBezTo>
                  <a:cubicBezTo>
                    <a:pt x="361" y="16"/>
                    <a:pt x="361" y="16"/>
                    <a:pt x="361" y="16"/>
                  </a:cubicBezTo>
                  <a:cubicBezTo>
                    <a:pt x="340" y="16"/>
                    <a:pt x="326" y="36"/>
                    <a:pt x="301" y="61"/>
                  </a:cubicBezTo>
                  <a:cubicBezTo>
                    <a:pt x="301" y="61"/>
                    <a:pt x="301" y="61"/>
                    <a:pt x="301" y="61"/>
                  </a:cubicBezTo>
                  <a:cubicBezTo>
                    <a:pt x="293" y="70"/>
                    <a:pt x="285" y="74"/>
                    <a:pt x="277" y="74"/>
                  </a:cubicBezTo>
                  <a:cubicBezTo>
                    <a:pt x="277" y="74"/>
                    <a:pt x="277" y="74"/>
                    <a:pt x="277" y="74"/>
                  </a:cubicBezTo>
                  <a:cubicBezTo>
                    <a:pt x="261" y="74"/>
                    <a:pt x="247" y="56"/>
                    <a:pt x="229" y="25"/>
                  </a:cubicBezTo>
                  <a:cubicBezTo>
                    <a:pt x="229" y="25"/>
                    <a:pt x="229" y="25"/>
                    <a:pt x="229" y="25"/>
                  </a:cubicBezTo>
                  <a:cubicBezTo>
                    <a:pt x="220" y="10"/>
                    <a:pt x="208" y="7"/>
                    <a:pt x="195" y="7"/>
                  </a:cubicBezTo>
                  <a:cubicBezTo>
                    <a:pt x="195" y="7"/>
                    <a:pt x="195" y="7"/>
                    <a:pt x="195" y="7"/>
                  </a:cubicBezTo>
                  <a:cubicBezTo>
                    <a:pt x="187" y="7"/>
                    <a:pt x="178" y="9"/>
                    <a:pt x="171" y="9"/>
                  </a:cubicBezTo>
                  <a:cubicBezTo>
                    <a:pt x="171" y="9"/>
                    <a:pt x="171" y="9"/>
                    <a:pt x="171" y="9"/>
                  </a:cubicBezTo>
                  <a:cubicBezTo>
                    <a:pt x="165" y="9"/>
                    <a:pt x="160" y="8"/>
                    <a:pt x="155" y="5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10" y="29"/>
                    <a:pt x="4" y="97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4" y="176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6" y="179"/>
                    <a:pt x="8" y="180"/>
                    <a:pt x="13" y="181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Freeform 19"/>
            <p:cNvSpPr/>
            <p:nvPr/>
          </p:nvSpPr>
          <p:spPr bwMode="auto">
            <a:xfrm>
              <a:off x="6361119" y="0"/>
              <a:ext cx="1935164" cy="1654176"/>
            </a:xfrm>
            <a:custGeom>
              <a:avLst/>
              <a:gdLst>
                <a:gd name="T0" fmla="*/ 1881222 w 861"/>
                <a:gd name="T1" fmla="*/ 903504 h 736"/>
                <a:gd name="T2" fmla="*/ 1860994 w 861"/>
                <a:gd name="T3" fmla="*/ 813603 h 736"/>
                <a:gd name="T4" fmla="*/ 1759853 w 861"/>
                <a:gd name="T5" fmla="*/ 741682 h 736"/>
                <a:gd name="T6" fmla="*/ 1598027 w 861"/>
                <a:gd name="T7" fmla="*/ 867543 h 736"/>
                <a:gd name="T8" fmla="*/ 1382260 w 861"/>
                <a:gd name="T9" fmla="*/ 815850 h 736"/>
                <a:gd name="T10" fmla="*/ 939487 w 861"/>
                <a:gd name="T11" fmla="*/ 604583 h 736"/>
                <a:gd name="T12" fmla="*/ 559647 w 861"/>
                <a:gd name="T13" fmla="*/ 53941 h 736"/>
                <a:gd name="T14" fmla="*/ 388831 w 861"/>
                <a:gd name="T15" fmla="*/ 17980 h 736"/>
                <a:gd name="T16" fmla="*/ 170816 w 861"/>
                <a:gd name="T17" fmla="*/ 0 h 736"/>
                <a:gd name="T18" fmla="*/ 0 w 861"/>
                <a:gd name="T19" fmla="*/ 58436 h 736"/>
                <a:gd name="T20" fmla="*/ 65180 w 861"/>
                <a:gd name="T21" fmla="*/ 224752 h 736"/>
                <a:gd name="T22" fmla="*/ 155083 w 861"/>
                <a:gd name="T23" fmla="*/ 276445 h 736"/>
                <a:gd name="T24" fmla="*/ 319156 w 861"/>
                <a:gd name="T25" fmla="*/ 422534 h 736"/>
                <a:gd name="T26" fmla="*/ 514695 w 861"/>
                <a:gd name="T27" fmla="*/ 370841 h 736"/>
                <a:gd name="T28" fmla="*/ 645055 w 861"/>
                <a:gd name="T29" fmla="*/ 460742 h 736"/>
                <a:gd name="T30" fmla="*/ 575380 w 861"/>
                <a:gd name="T31" fmla="*/ 620316 h 736"/>
                <a:gd name="T32" fmla="*/ 618084 w 861"/>
                <a:gd name="T33" fmla="*/ 786633 h 736"/>
                <a:gd name="T34" fmla="*/ 593360 w 861"/>
                <a:gd name="T35" fmla="*/ 894514 h 736"/>
                <a:gd name="T36" fmla="*/ 357365 w 861"/>
                <a:gd name="T37" fmla="*/ 1099038 h 736"/>
                <a:gd name="T38" fmla="*/ 471991 w 861"/>
                <a:gd name="T39" fmla="*/ 1305810 h 736"/>
                <a:gd name="T40" fmla="*/ 474239 w 861"/>
                <a:gd name="T41" fmla="*/ 1328285 h 736"/>
                <a:gd name="T42" fmla="*/ 577627 w 861"/>
                <a:gd name="T43" fmla="*/ 1305810 h 736"/>
                <a:gd name="T44" fmla="*/ 732710 w 861"/>
                <a:gd name="T45" fmla="*/ 1472127 h 736"/>
                <a:gd name="T46" fmla="*/ 1036133 w 861"/>
                <a:gd name="T47" fmla="*/ 1472127 h 736"/>
                <a:gd name="T48" fmla="*/ 1161997 w 861"/>
                <a:gd name="T49" fmla="*/ 1609226 h 736"/>
                <a:gd name="T50" fmla="*/ 1224930 w 861"/>
                <a:gd name="T51" fmla="*/ 1546295 h 736"/>
                <a:gd name="T52" fmla="*/ 1389003 w 861"/>
                <a:gd name="T53" fmla="*/ 1649681 h 736"/>
                <a:gd name="T54" fmla="*/ 1676693 w 861"/>
                <a:gd name="T55" fmla="*/ 1654176 h 736"/>
                <a:gd name="T56" fmla="*/ 1678940 w 861"/>
                <a:gd name="T57" fmla="*/ 1647433 h 736"/>
                <a:gd name="T58" fmla="*/ 1600275 w 861"/>
                <a:gd name="T59" fmla="*/ 1442909 h 736"/>
                <a:gd name="T60" fmla="*/ 1618256 w 861"/>
                <a:gd name="T61" fmla="*/ 1368741 h 736"/>
                <a:gd name="T62" fmla="*/ 1860994 w 861"/>
                <a:gd name="T63" fmla="*/ 1344018 h 736"/>
                <a:gd name="T64" fmla="*/ 1883470 w 861"/>
                <a:gd name="T65" fmla="*/ 1105781 h 736"/>
                <a:gd name="T66" fmla="*/ 1881222 w 861"/>
                <a:gd name="T67" fmla="*/ 903504 h 7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61" h="736">
                  <a:moveTo>
                    <a:pt x="837" y="402"/>
                  </a:moveTo>
                  <a:cubicBezTo>
                    <a:pt x="858" y="381"/>
                    <a:pt x="828" y="362"/>
                    <a:pt x="828" y="362"/>
                  </a:cubicBezTo>
                  <a:cubicBezTo>
                    <a:pt x="851" y="339"/>
                    <a:pt x="814" y="330"/>
                    <a:pt x="783" y="330"/>
                  </a:cubicBezTo>
                  <a:cubicBezTo>
                    <a:pt x="751" y="330"/>
                    <a:pt x="720" y="377"/>
                    <a:pt x="711" y="386"/>
                  </a:cubicBezTo>
                  <a:cubicBezTo>
                    <a:pt x="702" y="395"/>
                    <a:pt x="635" y="442"/>
                    <a:pt x="615" y="363"/>
                  </a:cubicBezTo>
                  <a:cubicBezTo>
                    <a:pt x="595" y="284"/>
                    <a:pt x="418" y="269"/>
                    <a:pt x="418" y="269"/>
                  </a:cubicBezTo>
                  <a:cubicBezTo>
                    <a:pt x="381" y="200"/>
                    <a:pt x="265" y="40"/>
                    <a:pt x="249" y="24"/>
                  </a:cubicBezTo>
                  <a:cubicBezTo>
                    <a:pt x="233" y="8"/>
                    <a:pt x="203" y="8"/>
                    <a:pt x="173" y="8"/>
                  </a:cubicBezTo>
                  <a:cubicBezTo>
                    <a:pt x="143" y="8"/>
                    <a:pt x="99" y="0"/>
                    <a:pt x="76" y="0"/>
                  </a:cubicBezTo>
                  <a:cubicBezTo>
                    <a:pt x="55" y="0"/>
                    <a:pt x="23" y="18"/>
                    <a:pt x="0" y="26"/>
                  </a:cubicBezTo>
                  <a:cubicBezTo>
                    <a:pt x="15" y="46"/>
                    <a:pt x="21" y="79"/>
                    <a:pt x="29" y="100"/>
                  </a:cubicBezTo>
                  <a:cubicBezTo>
                    <a:pt x="37" y="121"/>
                    <a:pt x="50" y="123"/>
                    <a:pt x="69" y="123"/>
                  </a:cubicBezTo>
                  <a:cubicBezTo>
                    <a:pt x="115" y="123"/>
                    <a:pt x="88" y="165"/>
                    <a:pt x="142" y="188"/>
                  </a:cubicBezTo>
                  <a:cubicBezTo>
                    <a:pt x="195" y="211"/>
                    <a:pt x="201" y="165"/>
                    <a:pt x="229" y="165"/>
                  </a:cubicBezTo>
                  <a:cubicBezTo>
                    <a:pt x="258" y="165"/>
                    <a:pt x="269" y="188"/>
                    <a:pt x="287" y="205"/>
                  </a:cubicBezTo>
                  <a:cubicBezTo>
                    <a:pt x="304" y="222"/>
                    <a:pt x="256" y="255"/>
                    <a:pt x="256" y="276"/>
                  </a:cubicBezTo>
                  <a:cubicBezTo>
                    <a:pt x="256" y="297"/>
                    <a:pt x="290" y="335"/>
                    <a:pt x="275" y="350"/>
                  </a:cubicBezTo>
                  <a:cubicBezTo>
                    <a:pt x="260" y="365"/>
                    <a:pt x="287" y="375"/>
                    <a:pt x="264" y="398"/>
                  </a:cubicBezTo>
                  <a:cubicBezTo>
                    <a:pt x="241" y="421"/>
                    <a:pt x="170" y="455"/>
                    <a:pt x="159" y="489"/>
                  </a:cubicBezTo>
                  <a:cubicBezTo>
                    <a:pt x="147" y="524"/>
                    <a:pt x="198" y="544"/>
                    <a:pt x="210" y="581"/>
                  </a:cubicBezTo>
                  <a:cubicBezTo>
                    <a:pt x="212" y="584"/>
                    <a:pt x="212" y="588"/>
                    <a:pt x="211" y="591"/>
                  </a:cubicBezTo>
                  <a:cubicBezTo>
                    <a:pt x="229" y="592"/>
                    <a:pt x="248" y="590"/>
                    <a:pt x="257" y="581"/>
                  </a:cubicBezTo>
                  <a:cubicBezTo>
                    <a:pt x="280" y="558"/>
                    <a:pt x="283" y="655"/>
                    <a:pt x="326" y="655"/>
                  </a:cubicBezTo>
                  <a:cubicBezTo>
                    <a:pt x="369" y="655"/>
                    <a:pt x="461" y="620"/>
                    <a:pt x="461" y="655"/>
                  </a:cubicBezTo>
                  <a:cubicBezTo>
                    <a:pt x="461" y="691"/>
                    <a:pt x="489" y="716"/>
                    <a:pt x="517" y="716"/>
                  </a:cubicBezTo>
                  <a:cubicBezTo>
                    <a:pt x="545" y="716"/>
                    <a:pt x="517" y="688"/>
                    <a:pt x="545" y="688"/>
                  </a:cubicBezTo>
                  <a:cubicBezTo>
                    <a:pt x="573" y="688"/>
                    <a:pt x="568" y="734"/>
                    <a:pt x="618" y="734"/>
                  </a:cubicBezTo>
                  <a:cubicBezTo>
                    <a:pt x="663" y="734"/>
                    <a:pt x="716" y="721"/>
                    <a:pt x="746" y="736"/>
                  </a:cubicBezTo>
                  <a:cubicBezTo>
                    <a:pt x="746" y="735"/>
                    <a:pt x="746" y="734"/>
                    <a:pt x="747" y="733"/>
                  </a:cubicBezTo>
                  <a:cubicBezTo>
                    <a:pt x="769" y="698"/>
                    <a:pt x="725" y="654"/>
                    <a:pt x="712" y="642"/>
                  </a:cubicBezTo>
                  <a:cubicBezTo>
                    <a:pt x="700" y="630"/>
                    <a:pt x="720" y="609"/>
                    <a:pt x="720" y="609"/>
                  </a:cubicBezTo>
                  <a:cubicBezTo>
                    <a:pt x="763" y="565"/>
                    <a:pt x="808" y="618"/>
                    <a:pt x="828" y="598"/>
                  </a:cubicBezTo>
                  <a:cubicBezTo>
                    <a:pt x="849" y="577"/>
                    <a:pt x="815" y="527"/>
                    <a:pt x="838" y="492"/>
                  </a:cubicBezTo>
                  <a:cubicBezTo>
                    <a:pt x="861" y="456"/>
                    <a:pt x="816" y="422"/>
                    <a:pt x="837" y="402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Freeform 22"/>
            <p:cNvSpPr/>
            <p:nvPr/>
          </p:nvSpPr>
          <p:spPr bwMode="auto">
            <a:xfrm>
              <a:off x="6692906" y="1292225"/>
              <a:ext cx="1379539" cy="1066801"/>
            </a:xfrm>
            <a:custGeom>
              <a:avLst/>
              <a:gdLst>
                <a:gd name="T0" fmla="*/ 712238 w 614"/>
                <a:gd name="T1" fmla="*/ 902851 h 475"/>
                <a:gd name="T2" fmla="*/ 604391 w 614"/>
                <a:gd name="T3" fmla="*/ 565966 h 475"/>
                <a:gd name="T4" fmla="*/ 368476 w 614"/>
                <a:gd name="T5" fmla="*/ 521048 h 475"/>
                <a:gd name="T6" fmla="*/ 262876 w 614"/>
                <a:gd name="T7" fmla="*/ 487360 h 475"/>
                <a:gd name="T8" fmla="*/ 274110 w 614"/>
                <a:gd name="T9" fmla="*/ 458163 h 475"/>
                <a:gd name="T10" fmla="*/ 116834 w 614"/>
                <a:gd name="T11" fmla="*/ 363835 h 475"/>
                <a:gd name="T12" fmla="*/ 0 w 614"/>
                <a:gd name="T13" fmla="*/ 139246 h 475"/>
                <a:gd name="T14" fmla="*/ 139302 w 614"/>
                <a:gd name="T15" fmla="*/ 33688 h 475"/>
                <a:gd name="T16" fmla="*/ 168510 w 614"/>
                <a:gd name="T17" fmla="*/ 31443 h 475"/>
                <a:gd name="T18" fmla="*/ 262876 w 614"/>
                <a:gd name="T19" fmla="*/ 0 h 475"/>
                <a:gd name="T20" fmla="*/ 319046 w 614"/>
                <a:gd name="T21" fmla="*/ 89836 h 475"/>
                <a:gd name="T22" fmla="*/ 649327 w 614"/>
                <a:gd name="T23" fmla="*/ 139246 h 475"/>
                <a:gd name="T24" fmla="*/ 709991 w 614"/>
                <a:gd name="T25" fmla="*/ 179672 h 475"/>
                <a:gd name="T26" fmla="*/ 853786 w 614"/>
                <a:gd name="T27" fmla="*/ 305442 h 475"/>
                <a:gd name="T28" fmla="*/ 862774 w 614"/>
                <a:gd name="T29" fmla="*/ 260524 h 475"/>
                <a:gd name="T30" fmla="*/ 961633 w 614"/>
                <a:gd name="T31" fmla="*/ 303196 h 475"/>
                <a:gd name="T32" fmla="*/ 1058246 w 614"/>
                <a:gd name="T33" fmla="*/ 357098 h 475"/>
                <a:gd name="T34" fmla="*/ 894229 w 614"/>
                <a:gd name="T35" fmla="*/ 258278 h 475"/>
                <a:gd name="T36" fmla="*/ 867267 w 614"/>
                <a:gd name="T37" fmla="*/ 285229 h 475"/>
                <a:gd name="T38" fmla="*/ 831318 w 614"/>
                <a:gd name="T39" fmla="*/ 321163 h 475"/>
                <a:gd name="T40" fmla="*/ 687523 w 614"/>
                <a:gd name="T41" fmla="*/ 157213 h 475"/>
                <a:gd name="T42" fmla="*/ 402178 w 614"/>
                <a:gd name="T43" fmla="*/ 184164 h 475"/>
                <a:gd name="T44" fmla="*/ 262876 w 614"/>
                <a:gd name="T45" fmla="*/ 8984 h 475"/>
                <a:gd name="T46" fmla="*/ 168510 w 614"/>
                <a:gd name="T47" fmla="*/ 40426 h 475"/>
                <a:gd name="T48" fmla="*/ 71898 w 614"/>
                <a:gd name="T49" fmla="*/ 96574 h 475"/>
                <a:gd name="T50" fmla="*/ 20221 w 614"/>
                <a:gd name="T51" fmla="*/ 159459 h 475"/>
                <a:gd name="T52" fmla="*/ 222434 w 614"/>
                <a:gd name="T53" fmla="*/ 399770 h 475"/>
                <a:gd name="T54" fmla="*/ 274110 w 614"/>
                <a:gd name="T55" fmla="*/ 485114 h 475"/>
                <a:gd name="T56" fmla="*/ 415659 w 614"/>
                <a:gd name="T57" fmla="*/ 512064 h 475"/>
                <a:gd name="T58" fmla="*/ 705497 w 614"/>
                <a:gd name="T59" fmla="*/ 732162 h 475"/>
                <a:gd name="T60" fmla="*/ 680782 w 614"/>
                <a:gd name="T61" fmla="*/ 1019637 h 475"/>
                <a:gd name="T62" fmla="*/ 811097 w 614"/>
                <a:gd name="T63" fmla="*/ 923064 h 475"/>
                <a:gd name="T64" fmla="*/ 894229 w 614"/>
                <a:gd name="T65" fmla="*/ 804031 h 475"/>
                <a:gd name="T66" fmla="*/ 1004322 w 614"/>
                <a:gd name="T67" fmla="*/ 853441 h 475"/>
                <a:gd name="T68" fmla="*/ 1060493 w 614"/>
                <a:gd name="T69" fmla="*/ 795047 h 475"/>
                <a:gd name="T70" fmla="*/ 1022297 w 614"/>
                <a:gd name="T71" fmla="*/ 732162 h 475"/>
                <a:gd name="T72" fmla="*/ 1190807 w 614"/>
                <a:gd name="T73" fmla="*/ 516556 h 475"/>
                <a:gd name="T74" fmla="*/ 1242484 w 614"/>
                <a:gd name="T75" fmla="*/ 550245 h 475"/>
                <a:gd name="T76" fmla="*/ 1318875 w 614"/>
                <a:gd name="T77" fmla="*/ 552491 h 475"/>
                <a:gd name="T78" fmla="*/ 1327862 w 614"/>
                <a:gd name="T79" fmla="*/ 516556 h 475"/>
                <a:gd name="T80" fmla="*/ 1352577 w 614"/>
                <a:gd name="T81" fmla="*/ 422229 h 475"/>
                <a:gd name="T82" fmla="*/ 1339096 w 614"/>
                <a:gd name="T83" fmla="*/ 361589 h 475"/>
                <a:gd name="T84" fmla="*/ 1058246 w 614"/>
                <a:gd name="T85" fmla="*/ 361589 h 475"/>
                <a:gd name="T86" fmla="*/ 1255965 w 614"/>
                <a:gd name="T87" fmla="*/ 339130 h 475"/>
                <a:gd name="T88" fmla="*/ 1350331 w 614"/>
                <a:gd name="T89" fmla="*/ 359343 h 475"/>
                <a:gd name="T90" fmla="*/ 1341343 w 614"/>
                <a:gd name="T91" fmla="*/ 386294 h 475"/>
                <a:gd name="T92" fmla="*/ 1379539 w 614"/>
                <a:gd name="T93" fmla="*/ 451425 h 475"/>
                <a:gd name="T94" fmla="*/ 1327862 w 614"/>
                <a:gd name="T95" fmla="*/ 556982 h 475"/>
                <a:gd name="T96" fmla="*/ 1233497 w 614"/>
                <a:gd name="T97" fmla="*/ 554737 h 475"/>
                <a:gd name="T98" fmla="*/ 1197548 w 614"/>
                <a:gd name="T99" fmla="*/ 523294 h 475"/>
                <a:gd name="T100" fmla="*/ 1031284 w 614"/>
                <a:gd name="T101" fmla="*/ 732162 h 475"/>
                <a:gd name="T102" fmla="*/ 1051505 w 614"/>
                <a:gd name="T103" fmla="*/ 774834 h 475"/>
                <a:gd name="T104" fmla="*/ 1069480 w 614"/>
                <a:gd name="T105" fmla="*/ 795047 h 475"/>
                <a:gd name="T106" fmla="*/ 936918 w 614"/>
                <a:gd name="T107" fmla="*/ 837720 h 475"/>
                <a:gd name="T108" fmla="*/ 891982 w 614"/>
                <a:gd name="T109" fmla="*/ 815261 h 475"/>
                <a:gd name="T110" fmla="*/ 694263 w 614"/>
                <a:gd name="T111" fmla="*/ 1066801 h 475"/>
                <a:gd name="T112" fmla="*/ 687523 w 614"/>
                <a:gd name="T113" fmla="*/ 1066801 h 47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4" h="475">
                  <a:moveTo>
                    <a:pt x="306" y="475"/>
                  </a:moveTo>
                  <a:cubicBezTo>
                    <a:pt x="301" y="467"/>
                    <a:pt x="299" y="461"/>
                    <a:pt x="299" y="454"/>
                  </a:cubicBezTo>
                  <a:cubicBezTo>
                    <a:pt x="299" y="454"/>
                    <a:pt x="299" y="454"/>
                    <a:pt x="299" y="454"/>
                  </a:cubicBezTo>
                  <a:cubicBezTo>
                    <a:pt x="299" y="433"/>
                    <a:pt x="317" y="416"/>
                    <a:pt x="317" y="402"/>
                  </a:cubicBezTo>
                  <a:cubicBezTo>
                    <a:pt x="317" y="402"/>
                    <a:pt x="317" y="402"/>
                    <a:pt x="317" y="402"/>
                  </a:cubicBezTo>
                  <a:cubicBezTo>
                    <a:pt x="317" y="380"/>
                    <a:pt x="317" y="349"/>
                    <a:pt x="311" y="327"/>
                  </a:cubicBezTo>
                  <a:cubicBezTo>
                    <a:pt x="311" y="327"/>
                    <a:pt x="311" y="327"/>
                    <a:pt x="311" y="327"/>
                  </a:cubicBezTo>
                  <a:cubicBezTo>
                    <a:pt x="304" y="306"/>
                    <a:pt x="292" y="275"/>
                    <a:pt x="269" y="252"/>
                  </a:cubicBezTo>
                  <a:cubicBezTo>
                    <a:pt x="269" y="252"/>
                    <a:pt x="269" y="252"/>
                    <a:pt x="269" y="252"/>
                  </a:cubicBezTo>
                  <a:cubicBezTo>
                    <a:pt x="252" y="234"/>
                    <a:pt x="215" y="232"/>
                    <a:pt x="185" y="232"/>
                  </a:cubicBezTo>
                  <a:cubicBezTo>
                    <a:pt x="185" y="232"/>
                    <a:pt x="185" y="232"/>
                    <a:pt x="185" y="232"/>
                  </a:cubicBezTo>
                  <a:cubicBezTo>
                    <a:pt x="177" y="232"/>
                    <a:pt x="170" y="232"/>
                    <a:pt x="164" y="232"/>
                  </a:cubicBezTo>
                  <a:cubicBezTo>
                    <a:pt x="164" y="232"/>
                    <a:pt x="164" y="232"/>
                    <a:pt x="164" y="232"/>
                  </a:cubicBezTo>
                  <a:cubicBezTo>
                    <a:pt x="147" y="232"/>
                    <a:pt x="130" y="225"/>
                    <a:pt x="118" y="218"/>
                  </a:cubicBezTo>
                  <a:cubicBezTo>
                    <a:pt x="118" y="218"/>
                    <a:pt x="118" y="218"/>
                    <a:pt x="118" y="218"/>
                  </a:cubicBezTo>
                  <a:cubicBezTo>
                    <a:pt x="118" y="218"/>
                    <a:pt x="117" y="217"/>
                    <a:pt x="117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17" y="216"/>
                    <a:pt x="117" y="216"/>
                    <a:pt x="117" y="215"/>
                  </a:cubicBezTo>
                  <a:cubicBezTo>
                    <a:pt x="117" y="215"/>
                    <a:pt x="117" y="215"/>
                    <a:pt x="117" y="215"/>
                  </a:cubicBezTo>
                  <a:cubicBezTo>
                    <a:pt x="121" y="210"/>
                    <a:pt x="122" y="206"/>
                    <a:pt x="122" y="204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2" y="191"/>
                    <a:pt x="112" y="187"/>
                    <a:pt x="97" y="182"/>
                  </a:cubicBezTo>
                  <a:cubicBezTo>
                    <a:pt x="97" y="182"/>
                    <a:pt x="97" y="182"/>
                    <a:pt x="97" y="182"/>
                  </a:cubicBezTo>
                  <a:cubicBezTo>
                    <a:pt x="83" y="178"/>
                    <a:pt x="65" y="174"/>
                    <a:pt x="52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28" y="137"/>
                    <a:pt x="37" y="104"/>
                    <a:pt x="7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2" y="70"/>
                    <a:pt x="0" y="66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50"/>
                    <a:pt x="16" y="45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45" y="33"/>
                    <a:pt x="60" y="2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4"/>
                    <a:pt x="63" y="13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8" y="14"/>
                    <a:pt x="72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89" y="14"/>
                    <a:pt x="102" y="11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2" y="2"/>
                    <a:pt x="114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3" y="1"/>
                    <a:pt x="126" y="6"/>
                    <a:pt x="130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4" y="21"/>
                    <a:pt x="137" y="31"/>
                    <a:pt x="142" y="40"/>
                  </a:cubicBezTo>
                  <a:cubicBezTo>
                    <a:pt x="142" y="40"/>
                    <a:pt x="142" y="40"/>
                    <a:pt x="142" y="40"/>
                  </a:cubicBezTo>
                  <a:cubicBezTo>
                    <a:pt x="150" y="60"/>
                    <a:pt x="161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207" y="78"/>
                    <a:pt x="258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96" y="62"/>
                    <a:pt x="303" y="63"/>
                    <a:pt x="308" y="66"/>
                  </a:cubicBezTo>
                  <a:cubicBezTo>
                    <a:pt x="308" y="66"/>
                    <a:pt x="308" y="66"/>
                    <a:pt x="308" y="66"/>
                  </a:cubicBezTo>
                  <a:cubicBezTo>
                    <a:pt x="313" y="69"/>
                    <a:pt x="316" y="74"/>
                    <a:pt x="316" y="80"/>
                  </a:cubicBezTo>
                  <a:cubicBezTo>
                    <a:pt x="316" y="80"/>
                    <a:pt x="316" y="80"/>
                    <a:pt x="316" y="80"/>
                  </a:cubicBezTo>
                  <a:cubicBezTo>
                    <a:pt x="316" y="115"/>
                    <a:pt x="343" y="139"/>
                    <a:pt x="370" y="139"/>
                  </a:cubicBezTo>
                  <a:cubicBezTo>
                    <a:pt x="370" y="139"/>
                    <a:pt x="370" y="139"/>
                    <a:pt x="370" y="139"/>
                  </a:cubicBezTo>
                  <a:cubicBezTo>
                    <a:pt x="377" y="139"/>
                    <a:pt x="379" y="138"/>
                    <a:pt x="380" y="136"/>
                  </a:cubicBezTo>
                  <a:cubicBezTo>
                    <a:pt x="380" y="136"/>
                    <a:pt x="380" y="136"/>
                    <a:pt x="380" y="136"/>
                  </a:cubicBezTo>
                  <a:cubicBezTo>
                    <a:pt x="382" y="134"/>
                    <a:pt x="382" y="131"/>
                    <a:pt x="382" y="127"/>
                  </a:cubicBezTo>
                  <a:cubicBezTo>
                    <a:pt x="382" y="127"/>
                    <a:pt x="382" y="127"/>
                    <a:pt x="382" y="127"/>
                  </a:cubicBezTo>
                  <a:cubicBezTo>
                    <a:pt x="382" y="124"/>
                    <a:pt x="382" y="120"/>
                    <a:pt x="384" y="116"/>
                  </a:cubicBezTo>
                  <a:cubicBezTo>
                    <a:pt x="384" y="116"/>
                    <a:pt x="384" y="116"/>
                    <a:pt x="384" y="116"/>
                  </a:cubicBezTo>
                  <a:cubicBezTo>
                    <a:pt x="386" y="113"/>
                    <a:pt x="391" y="111"/>
                    <a:pt x="398" y="111"/>
                  </a:cubicBezTo>
                  <a:cubicBezTo>
                    <a:pt x="398" y="111"/>
                    <a:pt x="398" y="111"/>
                    <a:pt x="398" y="111"/>
                  </a:cubicBezTo>
                  <a:cubicBezTo>
                    <a:pt x="413" y="111"/>
                    <a:pt x="419" y="124"/>
                    <a:pt x="428" y="135"/>
                  </a:cubicBezTo>
                  <a:cubicBezTo>
                    <a:pt x="428" y="135"/>
                    <a:pt x="428" y="135"/>
                    <a:pt x="428" y="135"/>
                  </a:cubicBezTo>
                  <a:cubicBezTo>
                    <a:pt x="436" y="146"/>
                    <a:pt x="447" y="157"/>
                    <a:pt x="471" y="157"/>
                  </a:cubicBezTo>
                  <a:cubicBezTo>
                    <a:pt x="471" y="157"/>
                    <a:pt x="471" y="157"/>
                    <a:pt x="471" y="157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71" y="161"/>
                    <a:pt x="471" y="161"/>
                    <a:pt x="471" y="161"/>
                  </a:cubicBezTo>
                  <a:cubicBezTo>
                    <a:pt x="445" y="161"/>
                    <a:pt x="433" y="149"/>
                    <a:pt x="424" y="137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16" y="125"/>
                    <a:pt x="410" y="115"/>
                    <a:pt x="398" y="115"/>
                  </a:cubicBezTo>
                  <a:cubicBezTo>
                    <a:pt x="398" y="115"/>
                    <a:pt x="398" y="115"/>
                    <a:pt x="398" y="115"/>
                  </a:cubicBezTo>
                  <a:cubicBezTo>
                    <a:pt x="391" y="115"/>
                    <a:pt x="388" y="117"/>
                    <a:pt x="387" y="119"/>
                  </a:cubicBezTo>
                  <a:cubicBezTo>
                    <a:pt x="387" y="119"/>
                    <a:pt x="387" y="119"/>
                    <a:pt x="387" y="119"/>
                  </a:cubicBezTo>
                  <a:cubicBezTo>
                    <a:pt x="386" y="121"/>
                    <a:pt x="386" y="124"/>
                    <a:pt x="386" y="127"/>
                  </a:cubicBezTo>
                  <a:cubicBezTo>
                    <a:pt x="386" y="127"/>
                    <a:pt x="386" y="127"/>
                    <a:pt x="386" y="127"/>
                  </a:cubicBezTo>
                  <a:cubicBezTo>
                    <a:pt x="386" y="131"/>
                    <a:pt x="386" y="135"/>
                    <a:pt x="384" y="138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1" y="141"/>
                    <a:pt x="377" y="143"/>
                    <a:pt x="370" y="143"/>
                  </a:cubicBezTo>
                  <a:cubicBezTo>
                    <a:pt x="370" y="143"/>
                    <a:pt x="370" y="143"/>
                    <a:pt x="370" y="143"/>
                  </a:cubicBezTo>
                  <a:cubicBezTo>
                    <a:pt x="341" y="143"/>
                    <a:pt x="312" y="117"/>
                    <a:pt x="312" y="80"/>
                  </a:cubicBezTo>
                  <a:cubicBezTo>
                    <a:pt x="312" y="80"/>
                    <a:pt x="312" y="80"/>
                    <a:pt x="312" y="80"/>
                  </a:cubicBezTo>
                  <a:cubicBezTo>
                    <a:pt x="312" y="75"/>
                    <a:pt x="310" y="72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2" y="67"/>
                    <a:pt x="296" y="66"/>
                    <a:pt x="289" y="66"/>
                  </a:cubicBezTo>
                  <a:cubicBezTo>
                    <a:pt x="289" y="66"/>
                    <a:pt x="289" y="66"/>
                    <a:pt x="289" y="66"/>
                  </a:cubicBezTo>
                  <a:cubicBezTo>
                    <a:pt x="259" y="66"/>
                    <a:pt x="208" y="82"/>
                    <a:pt x="179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48" y="82"/>
                    <a:pt x="137" y="37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3" y="8"/>
                    <a:pt x="119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6" y="4"/>
                    <a:pt x="114" y="5"/>
                    <a:pt x="112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03" y="15"/>
                    <a:pt x="90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2" y="18"/>
                    <a:pt x="69" y="18"/>
                    <a:pt x="66" y="18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1" y="30"/>
                    <a:pt x="46" y="36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17" y="49"/>
                    <a:pt x="4" y="55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5" y="67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41" y="103"/>
                    <a:pt x="32" y="136"/>
                    <a:pt x="55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67" y="170"/>
                    <a:pt x="84" y="174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113" y="183"/>
                    <a:pt x="126" y="188"/>
                    <a:pt x="126" y="204"/>
                  </a:cubicBezTo>
                  <a:cubicBezTo>
                    <a:pt x="126" y="204"/>
                    <a:pt x="126" y="204"/>
                    <a:pt x="126" y="204"/>
                  </a:cubicBezTo>
                  <a:cubicBezTo>
                    <a:pt x="126" y="208"/>
                    <a:pt x="125" y="211"/>
                    <a:pt x="122" y="216"/>
                  </a:cubicBezTo>
                  <a:cubicBezTo>
                    <a:pt x="122" y="216"/>
                    <a:pt x="122" y="216"/>
                    <a:pt x="122" y="216"/>
                  </a:cubicBezTo>
                  <a:cubicBezTo>
                    <a:pt x="133" y="222"/>
                    <a:pt x="149" y="228"/>
                    <a:pt x="164" y="228"/>
                  </a:cubicBezTo>
                  <a:cubicBezTo>
                    <a:pt x="164" y="228"/>
                    <a:pt x="164" y="228"/>
                    <a:pt x="164" y="228"/>
                  </a:cubicBezTo>
                  <a:cubicBezTo>
                    <a:pt x="170" y="228"/>
                    <a:pt x="177" y="228"/>
                    <a:pt x="185" y="228"/>
                  </a:cubicBezTo>
                  <a:cubicBezTo>
                    <a:pt x="185" y="228"/>
                    <a:pt x="185" y="228"/>
                    <a:pt x="185" y="228"/>
                  </a:cubicBezTo>
                  <a:cubicBezTo>
                    <a:pt x="215" y="228"/>
                    <a:pt x="252" y="230"/>
                    <a:pt x="272" y="249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96" y="273"/>
                    <a:pt x="308" y="304"/>
                    <a:pt x="314" y="326"/>
                  </a:cubicBezTo>
                  <a:cubicBezTo>
                    <a:pt x="314" y="326"/>
                    <a:pt x="314" y="326"/>
                    <a:pt x="314" y="326"/>
                  </a:cubicBezTo>
                  <a:cubicBezTo>
                    <a:pt x="321" y="348"/>
                    <a:pt x="321" y="380"/>
                    <a:pt x="321" y="402"/>
                  </a:cubicBezTo>
                  <a:cubicBezTo>
                    <a:pt x="321" y="402"/>
                    <a:pt x="321" y="402"/>
                    <a:pt x="321" y="402"/>
                  </a:cubicBezTo>
                  <a:cubicBezTo>
                    <a:pt x="321" y="418"/>
                    <a:pt x="303" y="435"/>
                    <a:pt x="303" y="454"/>
                  </a:cubicBezTo>
                  <a:cubicBezTo>
                    <a:pt x="303" y="454"/>
                    <a:pt x="303" y="454"/>
                    <a:pt x="303" y="454"/>
                  </a:cubicBezTo>
                  <a:cubicBezTo>
                    <a:pt x="303" y="459"/>
                    <a:pt x="305" y="465"/>
                    <a:pt x="308" y="471"/>
                  </a:cubicBezTo>
                  <a:cubicBezTo>
                    <a:pt x="308" y="471"/>
                    <a:pt x="308" y="471"/>
                    <a:pt x="308" y="471"/>
                  </a:cubicBezTo>
                  <a:cubicBezTo>
                    <a:pt x="325" y="460"/>
                    <a:pt x="345" y="435"/>
                    <a:pt x="361" y="411"/>
                  </a:cubicBezTo>
                  <a:cubicBezTo>
                    <a:pt x="361" y="411"/>
                    <a:pt x="361" y="411"/>
                    <a:pt x="361" y="411"/>
                  </a:cubicBezTo>
                  <a:cubicBezTo>
                    <a:pt x="378" y="386"/>
                    <a:pt x="390" y="364"/>
                    <a:pt x="394" y="360"/>
                  </a:cubicBezTo>
                  <a:cubicBezTo>
                    <a:pt x="394" y="360"/>
                    <a:pt x="394" y="360"/>
                    <a:pt x="394" y="360"/>
                  </a:cubicBezTo>
                  <a:cubicBezTo>
                    <a:pt x="395" y="359"/>
                    <a:pt x="397" y="358"/>
                    <a:pt x="398" y="358"/>
                  </a:cubicBezTo>
                  <a:cubicBezTo>
                    <a:pt x="398" y="358"/>
                    <a:pt x="398" y="358"/>
                    <a:pt x="398" y="358"/>
                  </a:cubicBezTo>
                  <a:cubicBezTo>
                    <a:pt x="404" y="359"/>
                    <a:pt x="411" y="364"/>
                    <a:pt x="419" y="369"/>
                  </a:cubicBezTo>
                  <a:cubicBezTo>
                    <a:pt x="419" y="369"/>
                    <a:pt x="419" y="369"/>
                    <a:pt x="419" y="369"/>
                  </a:cubicBezTo>
                  <a:cubicBezTo>
                    <a:pt x="428" y="375"/>
                    <a:pt x="437" y="380"/>
                    <a:pt x="447" y="380"/>
                  </a:cubicBezTo>
                  <a:cubicBezTo>
                    <a:pt x="447" y="380"/>
                    <a:pt x="447" y="380"/>
                    <a:pt x="447" y="380"/>
                  </a:cubicBezTo>
                  <a:cubicBezTo>
                    <a:pt x="454" y="380"/>
                    <a:pt x="460" y="376"/>
                    <a:pt x="465" y="370"/>
                  </a:cubicBezTo>
                  <a:cubicBezTo>
                    <a:pt x="465" y="370"/>
                    <a:pt x="465" y="370"/>
                    <a:pt x="465" y="370"/>
                  </a:cubicBezTo>
                  <a:cubicBezTo>
                    <a:pt x="469" y="365"/>
                    <a:pt x="472" y="358"/>
                    <a:pt x="472" y="354"/>
                  </a:cubicBezTo>
                  <a:cubicBezTo>
                    <a:pt x="472" y="354"/>
                    <a:pt x="472" y="354"/>
                    <a:pt x="472" y="354"/>
                  </a:cubicBezTo>
                  <a:cubicBezTo>
                    <a:pt x="471" y="350"/>
                    <a:pt x="471" y="349"/>
                    <a:pt x="468" y="349"/>
                  </a:cubicBezTo>
                  <a:cubicBezTo>
                    <a:pt x="468" y="349"/>
                    <a:pt x="468" y="349"/>
                    <a:pt x="468" y="349"/>
                  </a:cubicBezTo>
                  <a:cubicBezTo>
                    <a:pt x="460" y="349"/>
                    <a:pt x="455" y="338"/>
                    <a:pt x="455" y="326"/>
                  </a:cubicBezTo>
                  <a:cubicBezTo>
                    <a:pt x="455" y="326"/>
                    <a:pt x="455" y="326"/>
                    <a:pt x="455" y="326"/>
                  </a:cubicBezTo>
                  <a:cubicBezTo>
                    <a:pt x="455" y="313"/>
                    <a:pt x="462" y="298"/>
                    <a:pt x="481" y="292"/>
                  </a:cubicBezTo>
                  <a:cubicBezTo>
                    <a:pt x="481" y="292"/>
                    <a:pt x="481" y="292"/>
                    <a:pt x="481" y="292"/>
                  </a:cubicBezTo>
                  <a:cubicBezTo>
                    <a:pt x="513" y="283"/>
                    <a:pt x="517" y="244"/>
                    <a:pt x="530" y="230"/>
                  </a:cubicBezTo>
                  <a:cubicBezTo>
                    <a:pt x="530" y="230"/>
                    <a:pt x="530" y="230"/>
                    <a:pt x="530" y="230"/>
                  </a:cubicBezTo>
                  <a:cubicBezTo>
                    <a:pt x="531" y="228"/>
                    <a:pt x="533" y="227"/>
                    <a:pt x="535" y="227"/>
                  </a:cubicBezTo>
                  <a:cubicBezTo>
                    <a:pt x="535" y="227"/>
                    <a:pt x="535" y="227"/>
                    <a:pt x="535" y="227"/>
                  </a:cubicBezTo>
                  <a:cubicBezTo>
                    <a:pt x="543" y="228"/>
                    <a:pt x="547" y="237"/>
                    <a:pt x="553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8" y="253"/>
                    <a:pt x="565" y="261"/>
                    <a:pt x="571" y="261"/>
                  </a:cubicBezTo>
                  <a:cubicBezTo>
                    <a:pt x="571" y="261"/>
                    <a:pt x="571" y="261"/>
                    <a:pt x="571" y="261"/>
                  </a:cubicBezTo>
                  <a:cubicBezTo>
                    <a:pt x="579" y="261"/>
                    <a:pt x="584" y="254"/>
                    <a:pt x="587" y="246"/>
                  </a:cubicBezTo>
                  <a:cubicBezTo>
                    <a:pt x="587" y="246"/>
                    <a:pt x="587" y="246"/>
                    <a:pt x="587" y="246"/>
                  </a:cubicBezTo>
                  <a:cubicBezTo>
                    <a:pt x="590" y="239"/>
                    <a:pt x="591" y="231"/>
                    <a:pt x="591" y="231"/>
                  </a:cubicBezTo>
                  <a:cubicBezTo>
                    <a:pt x="591" y="231"/>
                    <a:pt x="591" y="231"/>
                    <a:pt x="591" y="231"/>
                  </a:cubicBezTo>
                  <a:cubicBezTo>
                    <a:pt x="591" y="231"/>
                    <a:pt x="591" y="230"/>
                    <a:pt x="591" y="230"/>
                  </a:cubicBezTo>
                  <a:cubicBezTo>
                    <a:pt x="591" y="230"/>
                    <a:pt x="591" y="230"/>
                    <a:pt x="591" y="230"/>
                  </a:cubicBezTo>
                  <a:cubicBezTo>
                    <a:pt x="606" y="216"/>
                    <a:pt x="610" y="207"/>
                    <a:pt x="610" y="201"/>
                  </a:cubicBezTo>
                  <a:cubicBezTo>
                    <a:pt x="610" y="201"/>
                    <a:pt x="610" y="201"/>
                    <a:pt x="610" y="201"/>
                  </a:cubicBezTo>
                  <a:cubicBezTo>
                    <a:pt x="610" y="196"/>
                    <a:pt x="606" y="192"/>
                    <a:pt x="602" y="188"/>
                  </a:cubicBezTo>
                  <a:cubicBezTo>
                    <a:pt x="602" y="188"/>
                    <a:pt x="602" y="188"/>
                    <a:pt x="602" y="188"/>
                  </a:cubicBezTo>
                  <a:cubicBezTo>
                    <a:pt x="598" y="184"/>
                    <a:pt x="593" y="180"/>
                    <a:pt x="593" y="172"/>
                  </a:cubicBezTo>
                  <a:cubicBezTo>
                    <a:pt x="593" y="172"/>
                    <a:pt x="593" y="172"/>
                    <a:pt x="593" y="172"/>
                  </a:cubicBezTo>
                  <a:cubicBezTo>
                    <a:pt x="593" y="169"/>
                    <a:pt x="594" y="165"/>
                    <a:pt x="596" y="161"/>
                  </a:cubicBezTo>
                  <a:cubicBezTo>
                    <a:pt x="596" y="161"/>
                    <a:pt x="596" y="161"/>
                    <a:pt x="596" y="161"/>
                  </a:cubicBezTo>
                  <a:cubicBezTo>
                    <a:pt x="586" y="157"/>
                    <a:pt x="573" y="155"/>
                    <a:pt x="559" y="155"/>
                  </a:cubicBezTo>
                  <a:cubicBezTo>
                    <a:pt x="559" y="155"/>
                    <a:pt x="559" y="155"/>
                    <a:pt x="559" y="155"/>
                  </a:cubicBezTo>
                  <a:cubicBezTo>
                    <a:pt x="532" y="155"/>
                    <a:pt x="500" y="161"/>
                    <a:pt x="471" y="161"/>
                  </a:cubicBezTo>
                  <a:cubicBezTo>
                    <a:pt x="471" y="161"/>
                    <a:pt x="471" y="161"/>
                    <a:pt x="471" y="161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71" y="157"/>
                    <a:pt x="471" y="157"/>
                    <a:pt x="471" y="157"/>
                  </a:cubicBezTo>
                  <a:cubicBezTo>
                    <a:pt x="500" y="157"/>
                    <a:pt x="532" y="151"/>
                    <a:pt x="559" y="151"/>
                  </a:cubicBezTo>
                  <a:cubicBezTo>
                    <a:pt x="559" y="151"/>
                    <a:pt x="559" y="151"/>
                    <a:pt x="559" y="151"/>
                  </a:cubicBezTo>
                  <a:cubicBezTo>
                    <a:pt x="574" y="151"/>
                    <a:pt x="588" y="153"/>
                    <a:pt x="600" y="159"/>
                  </a:cubicBezTo>
                  <a:cubicBezTo>
                    <a:pt x="600" y="159"/>
                    <a:pt x="600" y="159"/>
                    <a:pt x="600" y="159"/>
                  </a:cubicBezTo>
                  <a:cubicBezTo>
                    <a:pt x="600" y="159"/>
                    <a:pt x="600" y="159"/>
                    <a:pt x="601" y="160"/>
                  </a:cubicBezTo>
                  <a:cubicBezTo>
                    <a:pt x="601" y="160"/>
                    <a:pt x="601" y="160"/>
                    <a:pt x="601" y="160"/>
                  </a:cubicBezTo>
                  <a:cubicBezTo>
                    <a:pt x="601" y="160"/>
                    <a:pt x="601" y="161"/>
                    <a:pt x="600" y="161"/>
                  </a:cubicBezTo>
                  <a:cubicBezTo>
                    <a:pt x="600" y="161"/>
                    <a:pt x="600" y="161"/>
                    <a:pt x="600" y="161"/>
                  </a:cubicBezTo>
                  <a:cubicBezTo>
                    <a:pt x="598" y="166"/>
                    <a:pt x="597" y="169"/>
                    <a:pt x="597" y="172"/>
                  </a:cubicBezTo>
                  <a:cubicBezTo>
                    <a:pt x="597" y="172"/>
                    <a:pt x="597" y="172"/>
                    <a:pt x="597" y="172"/>
                  </a:cubicBezTo>
                  <a:cubicBezTo>
                    <a:pt x="597" y="178"/>
                    <a:pt x="601" y="181"/>
                    <a:pt x="605" y="185"/>
                  </a:cubicBezTo>
                  <a:cubicBezTo>
                    <a:pt x="605" y="185"/>
                    <a:pt x="605" y="185"/>
                    <a:pt x="605" y="185"/>
                  </a:cubicBezTo>
                  <a:cubicBezTo>
                    <a:pt x="609" y="189"/>
                    <a:pt x="614" y="194"/>
                    <a:pt x="614" y="201"/>
                  </a:cubicBezTo>
                  <a:cubicBezTo>
                    <a:pt x="614" y="201"/>
                    <a:pt x="614" y="201"/>
                    <a:pt x="614" y="201"/>
                  </a:cubicBezTo>
                  <a:cubicBezTo>
                    <a:pt x="614" y="209"/>
                    <a:pt x="609" y="218"/>
                    <a:pt x="595" y="232"/>
                  </a:cubicBezTo>
                  <a:cubicBezTo>
                    <a:pt x="595" y="232"/>
                    <a:pt x="595" y="232"/>
                    <a:pt x="595" y="232"/>
                  </a:cubicBezTo>
                  <a:cubicBezTo>
                    <a:pt x="594" y="234"/>
                    <a:pt x="593" y="241"/>
                    <a:pt x="591" y="248"/>
                  </a:cubicBezTo>
                  <a:cubicBezTo>
                    <a:pt x="591" y="248"/>
                    <a:pt x="591" y="248"/>
                    <a:pt x="591" y="248"/>
                  </a:cubicBezTo>
                  <a:cubicBezTo>
                    <a:pt x="588" y="256"/>
                    <a:pt x="582" y="265"/>
                    <a:pt x="571" y="265"/>
                  </a:cubicBezTo>
                  <a:cubicBezTo>
                    <a:pt x="571" y="265"/>
                    <a:pt x="571" y="265"/>
                    <a:pt x="571" y="265"/>
                  </a:cubicBezTo>
                  <a:cubicBezTo>
                    <a:pt x="561" y="265"/>
                    <a:pt x="555" y="256"/>
                    <a:pt x="549" y="247"/>
                  </a:cubicBezTo>
                  <a:cubicBezTo>
                    <a:pt x="549" y="247"/>
                    <a:pt x="549" y="247"/>
                    <a:pt x="549" y="247"/>
                  </a:cubicBezTo>
                  <a:cubicBezTo>
                    <a:pt x="544" y="239"/>
                    <a:pt x="538" y="231"/>
                    <a:pt x="535" y="231"/>
                  </a:cubicBezTo>
                  <a:cubicBezTo>
                    <a:pt x="535" y="231"/>
                    <a:pt x="535" y="231"/>
                    <a:pt x="535" y="231"/>
                  </a:cubicBezTo>
                  <a:cubicBezTo>
                    <a:pt x="535" y="231"/>
                    <a:pt x="534" y="232"/>
                    <a:pt x="533" y="233"/>
                  </a:cubicBezTo>
                  <a:cubicBezTo>
                    <a:pt x="533" y="233"/>
                    <a:pt x="533" y="233"/>
                    <a:pt x="533" y="233"/>
                  </a:cubicBezTo>
                  <a:cubicBezTo>
                    <a:pt x="521" y="244"/>
                    <a:pt x="517" y="286"/>
                    <a:pt x="482" y="296"/>
                  </a:cubicBezTo>
                  <a:cubicBezTo>
                    <a:pt x="482" y="296"/>
                    <a:pt x="482" y="296"/>
                    <a:pt x="482" y="296"/>
                  </a:cubicBezTo>
                  <a:cubicBezTo>
                    <a:pt x="465" y="301"/>
                    <a:pt x="459" y="314"/>
                    <a:pt x="459" y="326"/>
                  </a:cubicBezTo>
                  <a:cubicBezTo>
                    <a:pt x="459" y="326"/>
                    <a:pt x="459" y="326"/>
                    <a:pt x="459" y="326"/>
                  </a:cubicBezTo>
                  <a:cubicBezTo>
                    <a:pt x="459" y="332"/>
                    <a:pt x="460" y="337"/>
                    <a:pt x="462" y="340"/>
                  </a:cubicBezTo>
                  <a:cubicBezTo>
                    <a:pt x="462" y="340"/>
                    <a:pt x="462" y="340"/>
                    <a:pt x="462" y="340"/>
                  </a:cubicBezTo>
                  <a:cubicBezTo>
                    <a:pt x="464" y="344"/>
                    <a:pt x="466" y="345"/>
                    <a:pt x="468" y="345"/>
                  </a:cubicBezTo>
                  <a:cubicBezTo>
                    <a:pt x="468" y="345"/>
                    <a:pt x="468" y="345"/>
                    <a:pt x="468" y="345"/>
                  </a:cubicBezTo>
                  <a:cubicBezTo>
                    <a:pt x="471" y="345"/>
                    <a:pt x="473" y="346"/>
                    <a:pt x="474" y="348"/>
                  </a:cubicBezTo>
                  <a:cubicBezTo>
                    <a:pt x="474" y="348"/>
                    <a:pt x="474" y="348"/>
                    <a:pt x="474" y="348"/>
                  </a:cubicBezTo>
                  <a:cubicBezTo>
                    <a:pt x="475" y="350"/>
                    <a:pt x="476" y="352"/>
                    <a:pt x="476" y="354"/>
                  </a:cubicBezTo>
                  <a:cubicBezTo>
                    <a:pt x="476" y="354"/>
                    <a:pt x="476" y="354"/>
                    <a:pt x="476" y="354"/>
                  </a:cubicBezTo>
                  <a:cubicBezTo>
                    <a:pt x="475" y="365"/>
                    <a:pt x="465" y="383"/>
                    <a:pt x="447" y="384"/>
                  </a:cubicBezTo>
                  <a:cubicBezTo>
                    <a:pt x="447" y="384"/>
                    <a:pt x="447" y="384"/>
                    <a:pt x="447" y="384"/>
                  </a:cubicBezTo>
                  <a:cubicBezTo>
                    <a:pt x="436" y="384"/>
                    <a:pt x="426" y="378"/>
                    <a:pt x="417" y="373"/>
                  </a:cubicBezTo>
                  <a:cubicBezTo>
                    <a:pt x="417" y="373"/>
                    <a:pt x="417" y="373"/>
                    <a:pt x="417" y="373"/>
                  </a:cubicBezTo>
                  <a:cubicBezTo>
                    <a:pt x="409" y="367"/>
                    <a:pt x="401" y="362"/>
                    <a:pt x="398" y="362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8" y="362"/>
                    <a:pt x="397" y="363"/>
                    <a:pt x="397" y="363"/>
                  </a:cubicBezTo>
                  <a:cubicBezTo>
                    <a:pt x="397" y="363"/>
                    <a:pt x="397" y="363"/>
                    <a:pt x="397" y="363"/>
                  </a:cubicBezTo>
                  <a:cubicBezTo>
                    <a:pt x="394" y="366"/>
                    <a:pt x="381" y="389"/>
                    <a:pt x="364" y="413"/>
                  </a:cubicBezTo>
                  <a:cubicBezTo>
                    <a:pt x="364" y="413"/>
                    <a:pt x="364" y="413"/>
                    <a:pt x="364" y="413"/>
                  </a:cubicBezTo>
                  <a:cubicBezTo>
                    <a:pt x="348" y="438"/>
                    <a:pt x="327" y="464"/>
                    <a:pt x="309" y="475"/>
                  </a:cubicBezTo>
                  <a:cubicBezTo>
                    <a:pt x="309" y="475"/>
                    <a:pt x="309" y="475"/>
                    <a:pt x="309" y="475"/>
                  </a:cubicBezTo>
                  <a:cubicBezTo>
                    <a:pt x="308" y="475"/>
                    <a:pt x="308" y="475"/>
                    <a:pt x="308" y="475"/>
                  </a:cubicBezTo>
                  <a:cubicBezTo>
                    <a:pt x="308" y="475"/>
                    <a:pt x="308" y="475"/>
                    <a:pt x="308" y="475"/>
                  </a:cubicBezTo>
                  <a:cubicBezTo>
                    <a:pt x="307" y="475"/>
                    <a:pt x="306" y="475"/>
                    <a:pt x="306" y="475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4" name="Freeform 24"/>
            <p:cNvSpPr>
              <a:spLocks noEditPoints="1"/>
            </p:cNvSpPr>
            <p:nvPr/>
          </p:nvSpPr>
          <p:spPr bwMode="auto">
            <a:xfrm>
              <a:off x="6327781" y="1773238"/>
              <a:ext cx="1085851" cy="984251"/>
            </a:xfrm>
            <a:custGeom>
              <a:avLst/>
              <a:gdLst>
                <a:gd name="T0" fmla="*/ 474357 w 483"/>
                <a:gd name="T1" fmla="*/ 975262 h 438"/>
                <a:gd name="T2" fmla="*/ 544050 w 483"/>
                <a:gd name="T3" fmla="*/ 903354 h 438"/>
                <a:gd name="T4" fmla="*/ 553042 w 483"/>
                <a:gd name="T5" fmla="*/ 903354 h 438"/>
                <a:gd name="T6" fmla="*/ 519320 w 483"/>
                <a:gd name="T7" fmla="*/ 885376 h 438"/>
                <a:gd name="T8" fmla="*/ 481102 w 483"/>
                <a:gd name="T9" fmla="*/ 844928 h 438"/>
                <a:gd name="T10" fmla="*/ 566531 w 483"/>
                <a:gd name="T11" fmla="*/ 701110 h 438"/>
                <a:gd name="T12" fmla="*/ 582268 w 483"/>
                <a:gd name="T13" fmla="*/ 611224 h 438"/>
                <a:gd name="T14" fmla="*/ 523816 w 483"/>
                <a:gd name="T15" fmla="*/ 559540 h 438"/>
                <a:gd name="T16" fmla="*/ 427146 w 483"/>
                <a:gd name="T17" fmla="*/ 602236 h 438"/>
                <a:gd name="T18" fmla="*/ 332725 w 483"/>
                <a:gd name="T19" fmla="*/ 743806 h 438"/>
                <a:gd name="T20" fmla="*/ 256288 w 483"/>
                <a:gd name="T21" fmla="*/ 773019 h 438"/>
                <a:gd name="T22" fmla="*/ 249543 w 483"/>
                <a:gd name="T23" fmla="*/ 773019 h 438"/>
                <a:gd name="T24" fmla="*/ 166362 w 483"/>
                <a:gd name="T25" fmla="*/ 638190 h 438"/>
                <a:gd name="T26" fmla="*/ 0 w 483"/>
                <a:gd name="T27" fmla="*/ 431452 h 438"/>
                <a:gd name="T28" fmla="*/ 0 w 483"/>
                <a:gd name="T29" fmla="*/ 408981 h 438"/>
                <a:gd name="T30" fmla="*/ 8993 w 483"/>
                <a:gd name="T31" fmla="*/ 406734 h 438"/>
                <a:gd name="T32" fmla="*/ 62948 w 483"/>
                <a:gd name="T33" fmla="*/ 431452 h 438"/>
                <a:gd name="T34" fmla="*/ 152873 w 483"/>
                <a:gd name="T35" fmla="*/ 337072 h 438"/>
                <a:gd name="T36" fmla="*/ 222566 w 483"/>
                <a:gd name="T37" fmla="*/ 292129 h 438"/>
                <a:gd name="T38" fmla="*/ 627231 w 483"/>
                <a:gd name="T39" fmla="*/ 2247 h 438"/>
                <a:gd name="T40" fmla="*/ 633975 w 483"/>
                <a:gd name="T41" fmla="*/ 2247 h 438"/>
                <a:gd name="T42" fmla="*/ 780104 w 483"/>
                <a:gd name="T43" fmla="*/ 31460 h 438"/>
                <a:gd name="T44" fmla="*/ 975692 w 483"/>
                <a:gd name="T45" fmla="*/ 78650 h 438"/>
                <a:gd name="T46" fmla="*/ 1085851 w 483"/>
                <a:gd name="T47" fmla="*/ 422464 h 438"/>
                <a:gd name="T48" fmla="*/ 1045385 w 483"/>
                <a:gd name="T49" fmla="*/ 539316 h 438"/>
                <a:gd name="T50" fmla="*/ 1061121 w 483"/>
                <a:gd name="T51" fmla="*/ 584259 h 438"/>
                <a:gd name="T52" fmla="*/ 1058873 w 483"/>
                <a:gd name="T53" fmla="*/ 586506 h 438"/>
                <a:gd name="T54" fmla="*/ 950963 w 483"/>
                <a:gd name="T55" fmla="*/ 714593 h 438"/>
                <a:gd name="T56" fmla="*/ 930729 w 483"/>
                <a:gd name="T57" fmla="*/ 737065 h 438"/>
                <a:gd name="T58" fmla="*/ 786849 w 483"/>
                <a:gd name="T59" fmla="*/ 759536 h 438"/>
                <a:gd name="T60" fmla="*/ 656457 w 483"/>
                <a:gd name="T61" fmla="*/ 860658 h 438"/>
                <a:gd name="T62" fmla="*/ 499087 w 483"/>
                <a:gd name="T63" fmla="*/ 984251 h 438"/>
                <a:gd name="T64" fmla="*/ 499087 w 483"/>
                <a:gd name="T65" fmla="*/ 975262 h 438"/>
                <a:gd name="T66" fmla="*/ 780104 w 483"/>
                <a:gd name="T67" fmla="*/ 752795 h 438"/>
                <a:gd name="T68" fmla="*/ 876774 w 483"/>
                <a:gd name="T69" fmla="*/ 728076 h 438"/>
                <a:gd name="T70" fmla="*/ 944218 w 483"/>
                <a:gd name="T71" fmla="*/ 712346 h 438"/>
                <a:gd name="T72" fmla="*/ 957707 w 483"/>
                <a:gd name="T73" fmla="*/ 667403 h 438"/>
                <a:gd name="T74" fmla="*/ 1049881 w 483"/>
                <a:gd name="T75" fmla="*/ 582011 h 438"/>
                <a:gd name="T76" fmla="*/ 1036392 w 483"/>
                <a:gd name="T77" fmla="*/ 539316 h 438"/>
                <a:gd name="T78" fmla="*/ 1063370 w 483"/>
                <a:gd name="T79" fmla="*/ 253928 h 438"/>
                <a:gd name="T80" fmla="*/ 968948 w 483"/>
                <a:gd name="T81" fmla="*/ 85392 h 438"/>
                <a:gd name="T82" fmla="*/ 732893 w 483"/>
                <a:gd name="T83" fmla="*/ 40449 h 438"/>
                <a:gd name="T84" fmla="*/ 633975 w 483"/>
                <a:gd name="T85" fmla="*/ 11236 h 438"/>
                <a:gd name="T86" fmla="*/ 222566 w 483"/>
                <a:gd name="T87" fmla="*/ 301118 h 438"/>
                <a:gd name="T88" fmla="*/ 159618 w 483"/>
                <a:gd name="T89" fmla="*/ 341567 h 438"/>
                <a:gd name="T90" fmla="*/ 62948 w 483"/>
                <a:gd name="T91" fmla="*/ 440441 h 438"/>
                <a:gd name="T92" fmla="*/ 8993 w 483"/>
                <a:gd name="T93" fmla="*/ 417970 h 438"/>
                <a:gd name="T94" fmla="*/ 44963 w 483"/>
                <a:gd name="T95" fmla="*/ 519091 h 438"/>
                <a:gd name="T96" fmla="*/ 173107 w 483"/>
                <a:gd name="T97" fmla="*/ 633696 h 438"/>
                <a:gd name="T98" fmla="*/ 332725 w 483"/>
                <a:gd name="T99" fmla="*/ 734818 h 438"/>
                <a:gd name="T100" fmla="*/ 377687 w 483"/>
                <a:gd name="T101" fmla="*/ 667403 h 438"/>
                <a:gd name="T102" fmla="*/ 523816 w 483"/>
                <a:gd name="T103" fmla="*/ 550551 h 438"/>
                <a:gd name="T104" fmla="*/ 557538 w 483"/>
                <a:gd name="T105" fmla="*/ 559540 h 438"/>
                <a:gd name="T106" fmla="*/ 575524 w 483"/>
                <a:gd name="T107" fmla="*/ 701110 h 438"/>
                <a:gd name="T108" fmla="*/ 494591 w 483"/>
                <a:gd name="T109" fmla="*/ 835939 h 438"/>
                <a:gd name="T110" fmla="*/ 517072 w 483"/>
                <a:gd name="T111" fmla="*/ 874141 h 438"/>
                <a:gd name="T112" fmla="*/ 557538 w 483"/>
                <a:gd name="T113" fmla="*/ 896612 h 438"/>
                <a:gd name="T114" fmla="*/ 557538 w 483"/>
                <a:gd name="T115" fmla="*/ 912342 h 438"/>
                <a:gd name="T116" fmla="*/ 544050 w 483"/>
                <a:gd name="T117" fmla="*/ 912342 h 438"/>
                <a:gd name="T118" fmla="*/ 483350 w 483"/>
                <a:gd name="T119" fmla="*/ 970768 h 4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83" h="438">
                  <a:moveTo>
                    <a:pt x="212" y="435"/>
                  </a:moveTo>
                  <a:cubicBezTo>
                    <a:pt x="211" y="435"/>
                    <a:pt x="210" y="434"/>
                    <a:pt x="211" y="434"/>
                  </a:cubicBezTo>
                  <a:cubicBezTo>
                    <a:pt x="211" y="434"/>
                    <a:pt x="211" y="434"/>
                    <a:pt x="211" y="434"/>
                  </a:cubicBezTo>
                  <a:cubicBezTo>
                    <a:pt x="211" y="433"/>
                    <a:pt x="211" y="426"/>
                    <a:pt x="215" y="418"/>
                  </a:cubicBezTo>
                  <a:cubicBezTo>
                    <a:pt x="215" y="418"/>
                    <a:pt x="215" y="418"/>
                    <a:pt x="215" y="418"/>
                  </a:cubicBezTo>
                  <a:cubicBezTo>
                    <a:pt x="219" y="411"/>
                    <a:pt x="227" y="403"/>
                    <a:pt x="242" y="402"/>
                  </a:cubicBezTo>
                  <a:cubicBezTo>
                    <a:pt x="242" y="402"/>
                    <a:pt x="242" y="402"/>
                    <a:pt x="242" y="402"/>
                  </a:cubicBezTo>
                  <a:cubicBezTo>
                    <a:pt x="243" y="402"/>
                    <a:pt x="245" y="402"/>
                    <a:pt x="246" y="402"/>
                  </a:cubicBezTo>
                  <a:cubicBezTo>
                    <a:pt x="246" y="402"/>
                    <a:pt x="246" y="402"/>
                    <a:pt x="246" y="402"/>
                  </a:cubicBezTo>
                  <a:cubicBezTo>
                    <a:pt x="245" y="401"/>
                    <a:pt x="244" y="401"/>
                    <a:pt x="242" y="400"/>
                  </a:cubicBezTo>
                  <a:cubicBezTo>
                    <a:pt x="242" y="400"/>
                    <a:pt x="242" y="400"/>
                    <a:pt x="242" y="400"/>
                  </a:cubicBezTo>
                  <a:cubicBezTo>
                    <a:pt x="239" y="398"/>
                    <a:pt x="235" y="396"/>
                    <a:pt x="231" y="394"/>
                  </a:cubicBezTo>
                  <a:cubicBezTo>
                    <a:pt x="231" y="394"/>
                    <a:pt x="231" y="394"/>
                    <a:pt x="231" y="394"/>
                  </a:cubicBezTo>
                  <a:cubicBezTo>
                    <a:pt x="223" y="389"/>
                    <a:pt x="214" y="384"/>
                    <a:pt x="214" y="376"/>
                  </a:cubicBezTo>
                  <a:cubicBezTo>
                    <a:pt x="214" y="376"/>
                    <a:pt x="214" y="376"/>
                    <a:pt x="214" y="376"/>
                  </a:cubicBezTo>
                  <a:cubicBezTo>
                    <a:pt x="214" y="374"/>
                    <a:pt x="215" y="371"/>
                    <a:pt x="217" y="369"/>
                  </a:cubicBezTo>
                  <a:cubicBezTo>
                    <a:pt x="217" y="369"/>
                    <a:pt x="217" y="369"/>
                    <a:pt x="217" y="369"/>
                  </a:cubicBezTo>
                  <a:cubicBezTo>
                    <a:pt x="233" y="353"/>
                    <a:pt x="252" y="332"/>
                    <a:pt x="252" y="312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52" y="299"/>
                    <a:pt x="259" y="284"/>
                    <a:pt x="259" y="272"/>
                  </a:cubicBezTo>
                  <a:cubicBezTo>
                    <a:pt x="259" y="272"/>
                    <a:pt x="259" y="272"/>
                    <a:pt x="259" y="272"/>
                  </a:cubicBezTo>
                  <a:cubicBezTo>
                    <a:pt x="259" y="265"/>
                    <a:pt x="256" y="258"/>
                    <a:pt x="246" y="252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1" y="250"/>
                    <a:pt x="237" y="249"/>
                    <a:pt x="233" y="249"/>
                  </a:cubicBezTo>
                  <a:cubicBezTo>
                    <a:pt x="233" y="249"/>
                    <a:pt x="233" y="249"/>
                    <a:pt x="233" y="249"/>
                  </a:cubicBezTo>
                  <a:cubicBezTo>
                    <a:pt x="217" y="248"/>
                    <a:pt x="207" y="268"/>
                    <a:pt x="190" y="268"/>
                  </a:cubicBezTo>
                  <a:cubicBezTo>
                    <a:pt x="190" y="268"/>
                    <a:pt x="190" y="268"/>
                    <a:pt x="190" y="268"/>
                  </a:cubicBezTo>
                  <a:cubicBezTo>
                    <a:pt x="182" y="268"/>
                    <a:pt x="176" y="282"/>
                    <a:pt x="171" y="298"/>
                  </a:cubicBezTo>
                  <a:cubicBezTo>
                    <a:pt x="171" y="298"/>
                    <a:pt x="171" y="298"/>
                    <a:pt x="171" y="298"/>
                  </a:cubicBezTo>
                  <a:cubicBezTo>
                    <a:pt x="166" y="314"/>
                    <a:pt x="161" y="331"/>
                    <a:pt x="148" y="331"/>
                  </a:cubicBezTo>
                  <a:cubicBezTo>
                    <a:pt x="148" y="331"/>
                    <a:pt x="148" y="331"/>
                    <a:pt x="148" y="331"/>
                  </a:cubicBezTo>
                  <a:cubicBezTo>
                    <a:pt x="138" y="331"/>
                    <a:pt x="125" y="335"/>
                    <a:pt x="114" y="344"/>
                  </a:cubicBezTo>
                  <a:cubicBezTo>
                    <a:pt x="114" y="344"/>
                    <a:pt x="114" y="344"/>
                    <a:pt x="114" y="344"/>
                  </a:cubicBezTo>
                  <a:cubicBezTo>
                    <a:pt x="113" y="345"/>
                    <a:pt x="113" y="345"/>
                    <a:pt x="112" y="345"/>
                  </a:cubicBezTo>
                  <a:cubicBezTo>
                    <a:pt x="112" y="345"/>
                    <a:pt x="112" y="345"/>
                    <a:pt x="112" y="345"/>
                  </a:cubicBezTo>
                  <a:cubicBezTo>
                    <a:pt x="112" y="345"/>
                    <a:pt x="111" y="344"/>
                    <a:pt x="111" y="344"/>
                  </a:cubicBezTo>
                  <a:cubicBezTo>
                    <a:pt x="111" y="344"/>
                    <a:pt x="111" y="344"/>
                    <a:pt x="111" y="344"/>
                  </a:cubicBezTo>
                  <a:cubicBezTo>
                    <a:pt x="102" y="319"/>
                    <a:pt x="85" y="306"/>
                    <a:pt x="74" y="284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61" y="261"/>
                    <a:pt x="46" y="263"/>
                    <a:pt x="17" y="234"/>
                  </a:cubicBezTo>
                  <a:cubicBezTo>
                    <a:pt x="17" y="234"/>
                    <a:pt x="17" y="234"/>
                    <a:pt x="17" y="234"/>
                  </a:cubicBezTo>
                  <a:cubicBezTo>
                    <a:pt x="3" y="220"/>
                    <a:pt x="0" y="205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89"/>
                    <a:pt x="0" y="185"/>
                    <a:pt x="0" y="182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1"/>
                    <a:pt x="1" y="181"/>
                    <a:pt x="2" y="180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2" y="180"/>
                    <a:pt x="3" y="180"/>
                    <a:pt x="4" y="181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12" y="187"/>
                    <a:pt x="20" y="192"/>
                    <a:pt x="28" y="192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33" y="192"/>
                    <a:pt x="38" y="190"/>
                    <a:pt x="43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54" y="174"/>
                    <a:pt x="61" y="161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75" y="139"/>
                    <a:pt x="84" y="130"/>
                    <a:pt x="99" y="13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109" y="130"/>
                    <a:pt x="149" y="108"/>
                    <a:pt x="187" y="81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226" y="53"/>
                    <a:pt x="266" y="21"/>
                    <a:pt x="279" y="1"/>
                  </a:cubicBezTo>
                  <a:cubicBezTo>
                    <a:pt x="279" y="1"/>
                    <a:pt x="279" y="1"/>
                    <a:pt x="279" y="1"/>
                  </a:cubicBezTo>
                  <a:cubicBezTo>
                    <a:pt x="280" y="0"/>
                    <a:pt x="281" y="0"/>
                    <a:pt x="282" y="1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294" y="7"/>
                    <a:pt x="310" y="14"/>
                    <a:pt x="326" y="14"/>
                  </a:cubicBezTo>
                  <a:cubicBezTo>
                    <a:pt x="326" y="14"/>
                    <a:pt x="326" y="14"/>
                    <a:pt x="326" y="14"/>
                  </a:cubicBezTo>
                  <a:cubicBezTo>
                    <a:pt x="332" y="14"/>
                    <a:pt x="339" y="14"/>
                    <a:pt x="347" y="14"/>
                  </a:cubicBezTo>
                  <a:cubicBezTo>
                    <a:pt x="347" y="14"/>
                    <a:pt x="347" y="14"/>
                    <a:pt x="347" y="14"/>
                  </a:cubicBezTo>
                  <a:cubicBezTo>
                    <a:pt x="377" y="14"/>
                    <a:pt x="414" y="16"/>
                    <a:pt x="434" y="35"/>
                  </a:cubicBezTo>
                  <a:cubicBezTo>
                    <a:pt x="434" y="35"/>
                    <a:pt x="434" y="35"/>
                    <a:pt x="434" y="35"/>
                  </a:cubicBezTo>
                  <a:cubicBezTo>
                    <a:pt x="458" y="59"/>
                    <a:pt x="470" y="90"/>
                    <a:pt x="476" y="112"/>
                  </a:cubicBezTo>
                  <a:cubicBezTo>
                    <a:pt x="476" y="112"/>
                    <a:pt x="476" y="112"/>
                    <a:pt x="476" y="112"/>
                  </a:cubicBezTo>
                  <a:cubicBezTo>
                    <a:pt x="483" y="134"/>
                    <a:pt x="483" y="166"/>
                    <a:pt x="483" y="188"/>
                  </a:cubicBezTo>
                  <a:cubicBezTo>
                    <a:pt x="483" y="188"/>
                    <a:pt x="483" y="188"/>
                    <a:pt x="483" y="188"/>
                  </a:cubicBezTo>
                  <a:cubicBezTo>
                    <a:pt x="483" y="204"/>
                    <a:pt x="465" y="221"/>
                    <a:pt x="465" y="240"/>
                  </a:cubicBezTo>
                  <a:cubicBezTo>
                    <a:pt x="465" y="240"/>
                    <a:pt x="465" y="240"/>
                    <a:pt x="465" y="240"/>
                  </a:cubicBezTo>
                  <a:cubicBezTo>
                    <a:pt x="465" y="246"/>
                    <a:pt x="467" y="252"/>
                    <a:pt x="471" y="258"/>
                  </a:cubicBezTo>
                  <a:cubicBezTo>
                    <a:pt x="471" y="258"/>
                    <a:pt x="471" y="258"/>
                    <a:pt x="471" y="258"/>
                  </a:cubicBezTo>
                  <a:cubicBezTo>
                    <a:pt x="472" y="259"/>
                    <a:pt x="472" y="259"/>
                    <a:pt x="472" y="260"/>
                  </a:cubicBezTo>
                  <a:cubicBezTo>
                    <a:pt x="472" y="260"/>
                    <a:pt x="472" y="260"/>
                    <a:pt x="472" y="260"/>
                  </a:cubicBezTo>
                  <a:cubicBezTo>
                    <a:pt x="472" y="260"/>
                    <a:pt x="471" y="261"/>
                    <a:pt x="471" y="261"/>
                  </a:cubicBezTo>
                  <a:cubicBezTo>
                    <a:pt x="471" y="261"/>
                    <a:pt x="471" y="261"/>
                    <a:pt x="471" y="261"/>
                  </a:cubicBezTo>
                  <a:cubicBezTo>
                    <a:pt x="467" y="263"/>
                    <a:pt x="464" y="265"/>
                    <a:pt x="460" y="265"/>
                  </a:cubicBezTo>
                  <a:cubicBezTo>
                    <a:pt x="460" y="265"/>
                    <a:pt x="460" y="265"/>
                    <a:pt x="460" y="265"/>
                  </a:cubicBezTo>
                  <a:cubicBezTo>
                    <a:pt x="434" y="271"/>
                    <a:pt x="429" y="302"/>
                    <a:pt x="423" y="318"/>
                  </a:cubicBezTo>
                  <a:cubicBezTo>
                    <a:pt x="423" y="318"/>
                    <a:pt x="423" y="318"/>
                    <a:pt x="423" y="318"/>
                  </a:cubicBezTo>
                  <a:cubicBezTo>
                    <a:pt x="421" y="324"/>
                    <a:pt x="419" y="328"/>
                    <a:pt x="414" y="328"/>
                  </a:cubicBezTo>
                  <a:cubicBezTo>
                    <a:pt x="414" y="328"/>
                    <a:pt x="414" y="328"/>
                    <a:pt x="414" y="328"/>
                  </a:cubicBezTo>
                  <a:cubicBezTo>
                    <a:pt x="409" y="328"/>
                    <a:pt x="400" y="328"/>
                    <a:pt x="390" y="328"/>
                  </a:cubicBezTo>
                  <a:cubicBezTo>
                    <a:pt x="390" y="328"/>
                    <a:pt x="390" y="328"/>
                    <a:pt x="390" y="328"/>
                  </a:cubicBezTo>
                  <a:cubicBezTo>
                    <a:pt x="375" y="328"/>
                    <a:pt x="358" y="330"/>
                    <a:pt x="350" y="338"/>
                  </a:cubicBezTo>
                  <a:cubicBezTo>
                    <a:pt x="350" y="338"/>
                    <a:pt x="350" y="338"/>
                    <a:pt x="350" y="338"/>
                  </a:cubicBezTo>
                  <a:cubicBezTo>
                    <a:pt x="342" y="346"/>
                    <a:pt x="317" y="358"/>
                    <a:pt x="292" y="383"/>
                  </a:cubicBezTo>
                  <a:cubicBezTo>
                    <a:pt x="292" y="383"/>
                    <a:pt x="292" y="383"/>
                    <a:pt x="292" y="383"/>
                  </a:cubicBezTo>
                  <a:cubicBezTo>
                    <a:pt x="269" y="406"/>
                    <a:pt x="245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18" y="438"/>
                    <a:pt x="215" y="437"/>
                    <a:pt x="212" y="435"/>
                  </a:cubicBezTo>
                  <a:close/>
                  <a:moveTo>
                    <a:pt x="222" y="434"/>
                  </a:moveTo>
                  <a:cubicBezTo>
                    <a:pt x="241" y="434"/>
                    <a:pt x="266" y="403"/>
                    <a:pt x="289" y="380"/>
                  </a:cubicBezTo>
                  <a:cubicBezTo>
                    <a:pt x="289" y="380"/>
                    <a:pt x="289" y="380"/>
                    <a:pt x="289" y="380"/>
                  </a:cubicBezTo>
                  <a:cubicBezTo>
                    <a:pt x="315" y="355"/>
                    <a:pt x="340" y="342"/>
                    <a:pt x="347" y="335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57" y="325"/>
                    <a:pt x="375" y="324"/>
                    <a:pt x="390" y="324"/>
                  </a:cubicBezTo>
                  <a:cubicBezTo>
                    <a:pt x="390" y="324"/>
                    <a:pt x="390" y="324"/>
                    <a:pt x="390" y="324"/>
                  </a:cubicBezTo>
                  <a:cubicBezTo>
                    <a:pt x="400" y="324"/>
                    <a:pt x="409" y="324"/>
                    <a:pt x="414" y="324"/>
                  </a:cubicBezTo>
                  <a:cubicBezTo>
                    <a:pt x="414" y="324"/>
                    <a:pt x="414" y="324"/>
                    <a:pt x="414" y="324"/>
                  </a:cubicBezTo>
                  <a:cubicBezTo>
                    <a:pt x="416" y="325"/>
                    <a:pt x="418" y="322"/>
                    <a:pt x="420" y="317"/>
                  </a:cubicBezTo>
                  <a:cubicBezTo>
                    <a:pt x="420" y="317"/>
                    <a:pt x="420" y="317"/>
                    <a:pt x="420" y="317"/>
                  </a:cubicBezTo>
                  <a:cubicBezTo>
                    <a:pt x="422" y="312"/>
                    <a:pt x="423" y="305"/>
                    <a:pt x="426" y="297"/>
                  </a:cubicBezTo>
                  <a:cubicBezTo>
                    <a:pt x="426" y="297"/>
                    <a:pt x="426" y="297"/>
                    <a:pt x="426" y="297"/>
                  </a:cubicBezTo>
                  <a:cubicBezTo>
                    <a:pt x="431" y="283"/>
                    <a:pt x="440" y="266"/>
                    <a:pt x="460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2" y="261"/>
                    <a:pt x="464" y="260"/>
                    <a:pt x="467" y="259"/>
                  </a:cubicBezTo>
                  <a:cubicBezTo>
                    <a:pt x="467" y="259"/>
                    <a:pt x="467" y="259"/>
                    <a:pt x="467" y="259"/>
                  </a:cubicBezTo>
                  <a:cubicBezTo>
                    <a:pt x="463" y="252"/>
                    <a:pt x="461" y="246"/>
                    <a:pt x="461" y="240"/>
                  </a:cubicBezTo>
                  <a:cubicBezTo>
                    <a:pt x="461" y="240"/>
                    <a:pt x="461" y="240"/>
                    <a:pt x="461" y="240"/>
                  </a:cubicBezTo>
                  <a:cubicBezTo>
                    <a:pt x="461" y="219"/>
                    <a:pt x="479" y="202"/>
                    <a:pt x="479" y="188"/>
                  </a:cubicBezTo>
                  <a:cubicBezTo>
                    <a:pt x="479" y="188"/>
                    <a:pt x="479" y="188"/>
                    <a:pt x="479" y="188"/>
                  </a:cubicBezTo>
                  <a:cubicBezTo>
                    <a:pt x="479" y="166"/>
                    <a:pt x="479" y="135"/>
                    <a:pt x="473" y="113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466" y="92"/>
                    <a:pt x="454" y="61"/>
                    <a:pt x="431" y="38"/>
                  </a:cubicBezTo>
                  <a:cubicBezTo>
                    <a:pt x="431" y="38"/>
                    <a:pt x="431" y="38"/>
                    <a:pt x="431" y="38"/>
                  </a:cubicBezTo>
                  <a:cubicBezTo>
                    <a:pt x="414" y="20"/>
                    <a:pt x="377" y="18"/>
                    <a:pt x="347" y="18"/>
                  </a:cubicBezTo>
                  <a:cubicBezTo>
                    <a:pt x="347" y="18"/>
                    <a:pt x="347" y="18"/>
                    <a:pt x="347" y="18"/>
                  </a:cubicBezTo>
                  <a:cubicBezTo>
                    <a:pt x="339" y="18"/>
                    <a:pt x="332" y="18"/>
                    <a:pt x="326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10" y="18"/>
                    <a:pt x="294" y="11"/>
                    <a:pt x="282" y="5"/>
                  </a:cubicBezTo>
                  <a:cubicBezTo>
                    <a:pt x="282" y="5"/>
                    <a:pt x="282" y="5"/>
                    <a:pt x="282" y="5"/>
                  </a:cubicBezTo>
                  <a:cubicBezTo>
                    <a:pt x="266" y="25"/>
                    <a:pt x="228" y="57"/>
                    <a:pt x="190" y="84"/>
                  </a:cubicBezTo>
                  <a:cubicBezTo>
                    <a:pt x="190" y="84"/>
                    <a:pt x="190" y="84"/>
                    <a:pt x="190" y="84"/>
                  </a:cubicBezTo>
                  <a:cubicBezTo>
                    <a:pt x="150" y="111"/>
                    <a:pt x="112" y="134"/>
                    <a:pt x="99" y="134"/>
                  </a:cubicBezTo>
                  <a:cubicBezTo>
                    <a:pt x="99" y="134"/>
                    <a:pt x="99" y="134"/>
                    <a:pt x="99" y="134"/>
                  </a:cubicBezTo>
                  <a:cubicBezTo>
                    <a:pt x="86" y="134"/>
                    <a:pt x="78" y="141"/>
                    <a:pt x="71" y="152"/>
                  </a:cubicBezTo>
                  <a:cubicBezTo>
                    <a:pt x="71" y="152"/>
                    <a:pt x="71" y="152"/>
                    <a:pt x="71" y="152"/>
                  </a:cubicBezTo>
                  <a:cubicBezTo>
                    <a:pt x="64" y="162"/>
                    <a:pt x="57" y="176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0" y="194"/>
                    <a:pt x="34" y="196"/>
                    <a:pt x="28" y="196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19" y="196"/>
                    <a:pt x="11" y="192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4" y="188"/>
                    <a:pt x="4" y="190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204"/>
                    <a:pt x="7" y="218"/>
                    <a:pt x="20" y="231"/>
                  </a:cubicBezTo>
                  <a:cubicBezTo>
                    <a:pt x="20" y="231"/>
                    <a:pt x="20" y="231"/>
                    <a:pt x="20" y="231"/>
                  </a:cubicBezTo>
                  <a:cubicBezTo>
                    <a:pt x="48" y="259"/>
                    <a:pt x="64" y="257"/>
                    <a:pt x="77" y="282"/>
                  </a:cubicBezTo>
                  <a:cubicBezTo>
                    <a:pt x="77" y="282"/>
                    <a:pt x="77" y="282"/>
                    <a:pt x="77" y="282"/>
                  </a:cubicBezTo>
                  <a:cubicBezTo>
                    <a:pt x="88" y="302"/>
                    <a:pt x="104" y="315"/>
                    <a:pt x="114" y="340"/>
                  </a:cubicBezTo>
                  <a:cubicBezTo>
                    <a:pt x="114" y="340"/>
                    <a:pt x="114" y="340"/>
                    <a:pt x="114" y="340"/>
                  </a:cubicBezTo>
                  <a:cubicBezTo>
                    <a:pt x="125" y="331"/>
                    <a:pt x="137" y="327"/>
                    <a:pt x="148" y="327"/>
                  </a:cubicBezTo>
                  <a:cubicBezTo>
                    <a:pt x="148" y="327"/>
                    <a:pt x="148" y="327"/>
                    <a:pt x="148" y="327"/>
                  </a:cubicBezTo>
                  <a:cubicBezTo>
                    <a:pt x="157" y="328"/>
                    <a:pt x="163" y="313"/>
                    <a:pt x="168" y="297"/>
                  </a:cubicBezTo>
                  <a:cubicBezTo>
                    <a:pt x="168" y="297"/>
                    <a:pt x="168" y="297"/>
                    <a:pt x="168" y="297"/>
                  </a:cubicBezTo>
                  <a:cubicBezTo>
                    <a:pt x="173" y="282"/>
                    <a:pt x="177" y="265"/>
                    <a:pt x="190" y="264"/>
                  </a:cubicBezTo>
                  <a:cubicBezTo>
                    <a:pt x="190" y="264"/>
                    <a:pt x="190" y="264"/>
                    <a:pt x="190" y="264"/>
                  </a:cubicBezTo>
                  <a:cubicBezTo>
                    <a:pt x="204" y="265"/>
                    <a:pt x="214" y="245"/>
                    <a:pt x="233" y="245"/>
                  </a:cubicBezTo>
                  <a:cubicBezTo>
                    <a:pt x="233" y="245"/>
                    <a:pt x="233" y="245"/>
                    <a:pt x="233" y="245"/>
                  </a:cubicBezTo>
                  <a:cubicBezTo>
                    <a:pt x="237" y="245"/>
                    <a:pt x="242" y="246"/>
                    <a:pt x="248" y="249"/>
                  </a:cubicBezTo>
                  <a:cubicBezTo>
                    <a:pt x="248" y="249"/>
                    <a:pt x="248" y="249"/>
                    <a:pt x="248" y="249"/>
                  </a:cubicBezTo>
                  <a:cubicBezTo>
                    <a:pt x="259" y="255"/>
                    <a:pt x="263" y="263"/>
                    <a:pt x="263" y="272"/>
                  </a:cubicBezTo>
                  <a:cubicBezTo>
                    <a:pt x="263" y="272"/>
                    <a:pt x="263" y="272"/>
                    <a:pt x="263" y="272"/>
                  </a:cubicBezTo>
                  <a:cubicBezTo>
                    <a:pt x="263" y="286"/>
                    <a:pt x="256" y="300"/>
                    <a:pt x="256" y="312"/>
                  </a:cubicBezTo>
                  <a:cubicBezTo>
                    <a:pt x="256" y="312"/>
                    <a:pt x="256" y="312"/>
                    <a:pt x="256" y="312"/>
                  </a:cubicBezTo>
                  <a:cubicBezTo>
                    <a:pt x="256" y="335"/>
                    <a:pt x="236" y="356"/>
                    <a:pt x="220" y="372"/>
                  </a:cubicBezTo>
                  <a:cubicBezTo>
                    <a:pt x="220" y="372"/>
                    <a:pt x="220" y="372"/>
                    <a:pt x="220" y="372"/>
                  </a:cubicBezTo>
                  <a:cubicBezTo>
                    <a:pt x="218" y="374"/>
                    <a:pt x="218" y="375"/>
                    <a:pt x="218" y="376"/>
                  </a:cubicBezTo>
                  <a:cubicBezTo>
                    <a:pt x="218" y="376"/>
                    <a:pt x="218" y="376"/>
                    <a:pt x="218" y="376"/>
                  </a:cubicBezTo>
                  <a:cubicBezTo>
                    <a:pt x="217" y="379"/>
                    <a:pt x="223" y="385"/>
                    <a:pt x="230" y="389"/>
                  </a:cubicBezTo>
                  <a:cubicBezTo>
                    <a:pt x="230" y="389"/>
                    <a:pt x="230" y="389"/>
                    <a:pt x="230" y="389"/>
                  </a:cubicBezTo>
                  <a:cubicBezTo>
                    <a:pt x="237" y="393"/>
                    <a:pt x="245" y="396"/>
                    <a:pt x="248" y="399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9" y="400"/>
                    <a:pt x="250" y="401"/>
                    <a:pt x="251" y="402"/>
                  </a:cubicBezTo>
                  <a:cubicBezTo>
                    <a:pt x="251" y="402"/>
                    <a:pt x="251" y="402"/>
                    <a:pt x="251" y="402"/>
                  </a:cubicBezTo>
                  <a:cubicBezTo>
                    <a:pt x="250" y="405"/>
                    <a:pt x="249" y="405"/>
                    <a:pt x="248" y="406"/>
                  </a:cubicBezTo>
                  <a:cubicBezTo>
                    <a:pt x="248" y="406"/>
                    <a:pt x="248" y="406"/>
                    <a:pt x="248" y="406"/>
                  </a:cubicBezTo>
                  <a:cubicBezTo>
                    <a:pt x="246" y="406"/>
                    <a:pt x="244" y="406"/>
                    <a:pt x="242" y="406"/>
                  </a:cubicBezTo>
                  <a:cubicBezTo>
                    <a:pt x="242" y="406"/>
                    <a:pt x="242" y="406"/>
                    <a:pt x="242" y="406"/>
                  </a:cubicBezTo>
                  <a:cubicBezTo>
                    <a:pt x="229" y="407"/>
                    <a:pt x="222" y="414"/>
                    <a:pt x="219" y="420"/>
                  </a:cubicBezTo>
                  <a:cubicBezTo>
                    <a:pt x="219" y="420"/>
                    <a:pt x="219" y="420"/>
                    <a:pt x="219" y="420"/>
                  </a:cubicBezTo>
                  <a:cubicBezTo>
                    <a:pt x="216" y="425"/>
                    <a:pt x="215" y="430"/>
                    <a:pt x="215" y="432"/>
                  </a:cubicBezTo>
                  <a:cubicBezTo>
                    <a:pt x="215" y="432"/>
                    <a:pt x="215" y="432"/>
                    <a:pt x="215" y="432"/>
                  </a:cubicBezTo>
                  <a:cubicBezTo>
                    <a:pt x="217" y="433"/>
                    <a:pt x="219" y="434"/>
                    <a:pt x="222" y="434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Freeform 26"/>
            <p:cNvSpPr>
              <a:spLocks noEditPoints="1"/>
            </p:cNvSpPr>
            <p:nvPr/>
          </p:nvSpPr>
          <p:spPr bwMode="auto">
            <a:xfrm>
              <a:off x="5260980" y="2444751"/>
              <a:ext cx="642938" cy="1195388"/>
            </a:xfrm>
            <a:custGeom>
              <a:avLst/>
              <a:gdLst>
                <a:gd name="T0" fmla="*/ 4496 w 286"/>
                <a:gd name="T1" fmla="*/ 1154943 h 532"/>
                <a:gd name="T2" fmla="*/ 53953 w 286"/>
                <a:gd name="T3" fmla="*/ 1013383 h 532"/>
                <a:gd name="T4" fmla="*/ 29224 w 286"/>
                <a:gd name="T5" fmla="*/ 945974 h 532"/>
                <a:gd name="T6" fmla="*/ 11240 w 286"/>
                <a:gd name="T7" fmla="*/ 665103 h 532"/>
                <a:gd name="T8" fmla="*/ 2248 w 286"/>
                <a:gd name="T9" fmla="*/ 525791 h 532"/>
                <a:gd name="T10" fmla="*/ 31472 w 286"/>
                <a:gd name="T11" fmla="*/ 440406 h 532"/>
                <a:gd name="T12" fmla="*/ 33721 w 286"/>
                <a:gd name="T13" fmla="*/ 307835 h 532"/>
                <a:gd name="T14" fmla="*/ 35969 w 286"/>
                <a:gd name="T15" fmla="*/ 303341 h 532"/>
                <a:gd name="T16" fmla="*/ 152866 w 286"/>
                <a:gd name="T17" fmla="*/ 267389 h 532"/>
                <a:gd name="T18" fmla="*/ 211315 w 286"/>
                <a:gd name="T19" fmla="*/ 202227 h 532"/>
                <a:gd name="T20" fmla="*/ 429375 w 286"/>
                <a:gd name="T21" fmla="*/ 33705 h 532"/>
                <a:gd name="T22" fmla="*/ 483328 w 286"/>
                <a:gd name="T23" fmla="*/ 2247 h 532"/>
                <a:gd name="T24" fmla="*/ 490072 w 286"/>
                <a:gd name="T25" fmla="*/ 0 h 532"/>
                <a:gd name="T26" fmla="*/ 566505 w 286"/>
                <a:gd name="T27" fmla="*/ 101114 h 532"/>
                <a:gd name="T28" fmla="*/ 532784 w 286"/>
                <a:gd name="T29" fmla="*/ 168523 h 532"/>
                <a:gd name="T30" fmla="*/ 559761 w 286"/>
                <a:gd name="T31" fmla="*/ 202227 h 532"/>
                <a:gd name="T32" fmla="*/ 640690 w 286"/>
                <a:gd name="T33" fmla="*/ 217956 h 532"/>
                <a:gd name="T34" fmla="*/ 640690 w 286"/>
                <a:gd name="T35" fmla="*/ 220203 h 532"/>
                <a:gd name="T36" fmla="*/ 478831 w 286"/>
                <a:gd name="T37" fmla="*/ 377491 h 532"/>
                <a:gd name="T38" fmla="*/ 449607 w 286"/>
                <a:gd name="T39" fmla="*/ 449394 h 532"/>
                <a:gd name="T40" fmla="*/ 539528 w 286"/>
                <a:gd name="T41" fmla="*/ 581965 h 532"/>
                <a:gd name="T42" fmla="*/ 539528 w 286"/>
                <a:gd name="T43" fmla="*/ 599941 h 532"/>
                <a:gd name="T44" fmla="*/ 501312 w 286"/>
                <a:gd name="T45" fmla="*/ 860589 h 532"/>
                <a:gd name="T46" fmla="*/ 467591 w 286"/>
                <a:gd name="T47" fmla="*/ 936986 h 532"/>
                <a:gd name="T48" fmla="*/ 29224 w 286"/>
                <a:gd name="T49" fmla="*/ 1195388 h 532"/>
                <a:gd name="T50" fmla="*/ 26976 w 286"/>
                <a:gd name="T51" fmla="*/ 1195388 h 532"/>
                <a:gd name="T52" fmla="*/ 20232 w 286"/>
                <a:gd name="T53" fmla="*/ 665103 h 532"/>
                <a:gd name="T54" fmla="*/ 8992 w 286"/>
                <a:gd name="T55" fmla="*/ 847108 h 532"/>
                <a:gd name="T56" fmla="*/ 65193 w 286"/>
                <a:gd name="T57" fmla="*/ 1013383 h 532"/>
                <a:gd name="T58" fmla="*/ 38217 w 286"/>
                <a:gd name="T59" fmla="*/ 1087533 h 532"/>
                <a:gd name="T60" fmla="*/ 17984 w 286"/>
                <a:gd name="T61" fmla="*/ 1179659 h 532"/>
                <a:gd name="T62" fmla="*/ 29224 w 286"/>
                <a:gd name="T63" fmla="*/ 1186400 h 532"/>
                <a:gd name="T64" fmla="*/ 463095 w 286"/>
                <a:gd name="T65" fmla="*/ 930246 h 532"/>
                <a:gd name="T66" fmla="*/ 492320 w 286"/>
                <a:gd name="T67" fmla="*/ 860589 h 532"/>
                <a:gd name="T68" fmla="*/ 530536 w 286"/>
                <a:gd name="T69" fmla="*/ 597694 h 532"/>
                <a:gd name="T70" fmla="*/ 530536 w 286"/>
                <a:gd name="T71" fmla="*/ 581965 h 532"/>
                <a:gd name="T72" fmla="*/ 440615 w 286"/>
                <a:gd name="T73" fmla="*/ 449394 h 532"/>
                <a:gd name="T74" fmla="*/ 501312 w 286"/>
                <a:gd name="T75" fmla="*/ 330305 h 532"/>
                <a:gd name="T76" fmla="*/ 631698 w 286"/>
                <a:gd name="T77" fmla="*/ 222450 h 532"/>
                <a:gd name="T78" fmla="*/ 557513 w 286"/>
                <a:gd name="T79" fmla="*/ 208968 h 532"/>
                <a:gd name="T80" fmla="*/ 548521 w 286"/>
                <a:gd name="T81" fmla="*/ 123583 h 532"/>
                <a:gd name="T82" fmla="*/ 557513 w 286"/>
                <a:gd name="T83" fmla="*/ 101114 h 532"/>
                <a:gd name="T84" fmla="*/ 429375 w 286"/>
                <a:gd name="T85" fmla="*/ 42692 h 532"/>
                <a:gd name="T86" fmla="*/ 296741 w 286"/>
                <a:gd name="T87" fmla="*/ 92126 h 532"/>
                <a:gd name="T88" fmla="*/ 157362 w 286"/>
                <a:gd name="T89" fmla="*/ 276377 h 532"/>
                <a:gd name="T90" fmla="*/ 44961 w 286"/>
                <a:gd name="T91" fmla="*/ 310082 h 532"/>
                <a:gd name="T92" fmla="*/ 35969 w 286"/>
                <a:gd name="T93" fmla="*/ 447147 h 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86" h="532">
                  <a:moveTo>
                    <a:pt x="4" y="527"/>
                  </a:moveTo>
                  <a:cubicBezTo>
                    <a:pt x="3" y="524"/>
                    <a:pt x="2" y="520"/>
                    <a:pt x="2" y="514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2" y="499"/>
                    <a:pt x="8" y="490"/>
                    <a:pt x="14" y="482"/>
                  </a:cubicBezTo>
                  <a:cubicBezTo>
                    <a:pt x="14" y="482"/>
                    <a:pt x="14" y="482"/>
                    <a:pt x="14" y="482"/>
                  </a:cubicBezTo>
                  <a:cubicBezTo>
                    <a:pt x="19" y="474"/>
                    <a:pt x="24" y="466"/>
                    <a:pt x="24" y="451"/>
                  </a:cubicBezTo>
                  <a:cubicBezTo>
                    <a:pt x="24" y="451"/>
                    <a:pt x="24" y="451"/>
                    <a:pt x="24" y="451"/>
                  </a:cubicBezTo>
                  <a:cubicBezTo>
                    <a:pt x="24" y="436"/>
                    <a:pt x="19" y="430"/>
                    <a:pt x="13" y="421"/>
                  </a:cubicBezTo>
                  <a:cubicBezTo>
                    <a:pt x="13" y="421"/>
                    <a:pt x="13" y="421"/>
                    <a:pt x="13" y="421"/>
                  </a:cubicBezTo>
                  <a:cubicBezTo>
                    <a:pt x="7" y="412"/>
                    <a:pt x="0" y="401"/>
                    <a:pt x="0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30"/>
                    <a:pt x="5" y="333"/>
                    <a:pt x="5" y="296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75"/>
                    <a:pt x="1" y="253"/>
                    <a:pt x="1" y="234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1" y="219"/>
                    <a:pt x="4" y="206"/>
                    <a:pt x="14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9" y="191"/>
                    <a:pt x="21" y="18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61"/>
                    <a:pt x="18" y="148"/>
                    <a:pt x="15" y="137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5" y="136"/>
                    <a:pt x="15" y="136"/>
                    <a:pt x="16" y="135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6" y="135"/>
                    <a:pt x="16" y="134"/>
                    <a:pt x="17" y="134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34" y="132"/>
                    <a:pt x="53" y="127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83" y="112"/>
                    <a:pt x="94" y="102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69"/>
                    <a:pt x="110" y="51"/>
                    <a:pt x="130" y="38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50" y="24"/>
                    <a:pt x="174" y="15"/>
                    <a:pt x="191" y="15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203" y="15"/>
                    <a:pt x="210" y="10"/>
                    <a:pt x="215" y="1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5" y="0"/>
                    <a:pt x="215" y="0"/>
                    <a:pt x="216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16" y="0"/>
                    <a:pt x="217" y="0"/>
                    <a:pt x="218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2" y="11"/>
                    <a:pt x="252" y="28"/>
                    <a:pt x="252" y="45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9"/>
                    <a:pt x="251" y="54"/>
                    <a:pt x="247" y="58"/>
                  </a:cubicBezTo>
                  <a:cubicBezTo>
                    <a:pt x="247" y="58"/>
                    <a:pt x="247" y="58"/>
                    <a:pt x="247" y="58"/>
                  </a:cubicBezTo>
                  <a:cubicBezTo>
                    <a:pt x="240" y="65"/>
                    <a:pt x="237" y="71"/>
                    <a:pt x="237" y="75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37" y="81"/>
                    <a:pt x="241" y="86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58" y="93"/>
                    <a:pt x="269" y="95"/>
                    <a:pt x="283" y="95"/>
                  </a:cubicBezTo>
                  <a:cubicBezTo>
                    <a:pt x="283" y="95"/>
                    <a:pt x="283" y="95"/>
                    <a:pt x="283" y="95"/>
                  </a:cubicBezTo>
                  <a:cubicBezTo>
                    <a:pt x="284" y="95"/>
                    <a:pt x="285" y="96"/>
                    <a:pt x="285" y="97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285" y="98"/>
                    <a:pt x="285" y="98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104"/>
                    <a:pt x="283" y="145"/>
                    <a:pt x="226" y="150"/>
                  </a:cubicBezTo>
                  <a:cubicBezTo>
                    <a:pt x="226" y="150"/>
                    <a:pt x="226" y="150"/>
                    <a:pt x="226" y="150"/>
                  </a:cubicBezTo>
                  <a:cubicBezTo>
                    <a:pt x="224" y="152"/>
                    <a:pt x="219" y="160"/>
                    <a:pt x="213" y="168"/>
                  </a:cubicBezTo>
                  <a:cubicBezTo>
                    <a:pt x="213" y="168"/>
                    <a:pt x="213" y="168"/>
                    <a:pt x="213" y="168"/>
                  </a:cubicBezTo>
                  <a:cubicBezTo>
                    <a:pt x="207" y="179"/>
                    <a:pt x="200" y="192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2"/>
                    <a:pt x="201" y="204"/>
                    <a:pt x="202" y="205"/>
                  </a:cubicBezTo>
                  <a:cubicBezTo>
                    <a:pt x="202" y="205"/>
                    <a:pt x="202" y="205"/>
                    <a:pt x="202" y="205"/>
                  </a:cubicBezTo>
                  <a:cubicBezTo>
                    <a:pt x="213" y="216"/>
                    <a:pt x="240" y="234"/>
                    <a:pt x="240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40" y="262"/>
                    <a:pt x="240" y="264"/>
                    <a:pt x="240" y="267"/>
                  </a:cubicBezTo>
                  <a:cubicBezTo>
                    <a:pt x="240" y="267"/>
                    <a:pt x="240" y="267"/>
                    <a:pt x="240" y="267"/>
                  </a:cubicBezTo>
                  <a:cubicBezTo>
                    <a:pt x="233" y="294"/>
                    <a:pt x="220" y="322"/>
                    <a:pt x="220" y="348"/>
                  </a:cubicBezTo>
                  <a:cubicBezTo>
                    <a:pt x="220" y="348"/>
                    <a:pt x="220" y="348"/>
                    <a:pt x="220" y="348"/>
                  </a:cubicBezTo>
                  <a:cubicBezTo>
                    <a:pt x="220" y="361"/>
                    <a:pt x="223" y="372"/>
                    <a:pt x="223" y="383"/>
                  </a:cubicBezTo>
                  <a:cubicBezTo>
                    <a:pt x="223" y="383"/>
                    <a:pt x="223" y="383"/>
                    <a:pt x="223" y="383"/>
                  </a:cubicBezTo>
                  <a:cubicBezTo>
                    <a:pt x="223" y="394"/>
                    <a:pt x="220" y="405"/>
                    <a:pt x="208" y="417"/>
                  </a:cubicBezTo>
                  <a:cubicBezTo>
                    <a:pt x="208" y="417"/>
                    <a:pt x="208" y="417"/>
                    <a:pt x="208" y="417"/>
                  </a:cubicBezTo>
                  <a:cubicBezTo>
                    <a:pt x="186" y="439"/>
                    <a:pt x="108" y="503"/>
                    <a:pt x="63" y="516"/>
                  </a:cubicBezTo>
                  <a:cubicBezTo>
                    <a:pt x="63" y="516"/>
                    <a:pt x="63" y="516"/>
                    <a:pt x="63" y="516"/>
                  </a:cubicBezTo>
                  <a:cubicBezTo>
                    <a:pt x="37" y="524"/>
                    <a:pt x="22" y="532"/>
                    <a:pt x="13" y="532"/>
                  </a:cubicBezTo>
                  <a:cubicBezTo>
                    <a:pt x="13" y="532"/>
                    <a:pt x="13" y="532"/>
                    <a:pt x="13" y="532"/>
                  </a:cubicBezTo>
                  <a:cubicBezTo>
                    <a:pt x="12" y="532"/>
                    <a:pt x="12" y="532"/>
                    <a:pt x="12" y="532"/>
                  </a:cubicBezTo>
                  <a:cubicBezTo>
                    <a:pt x="12" y="532"/>
                    <a:pt x="12" y="532"/>
                    <a:pt x="12" y="532"/>
                  </a:cubicBezTo>
                  <a:cubicBezTo>
                    <a:pt x="9" y="532"/>
                    <a:pt x="6" y="530"/>
                    <a:pt x="4" y="527"/>
                  </a:cubicBezTo>
                  <a:close/>
                  <a:moveTo>
                    <a:pt x="5" y="234"/>
                  </a:moveTo>
                  <a:cubicBezTo>
                    <a:pt x="5" y="252"/>
                    <a:pt x="9" y="274"/>
                    <a:pt x="9" y="296"/>
                  </a:cubicBezTo>
                  <a:cubicBezTo>
                    <a:pt x="9" y="296"/>
                    <a:pt x="9" y="296"/>
                    <a:pt x="9" y="296"/>
                  </a:cubicBezTo>
                  <a:cubicBezTo>
                    <a:pt x="9" y="334"/>
                    <a:pt x="4" y="330"/>
                    <a:pt x="4" y="377"/>
                  </a:cubicBezTo>
                  <a:cubicBezTo>
                    <a:pt x="4" y="377"/>
                    <a:pt x="4" y="377"/>
                    <a:pt x="4" y="377"/>
                  </a:cubicBezTo>
                  <a:cubicBezTo>
                    <a:pt x="4" y="400"/>
                    <a:pt x="10" y="410"/>
                    <a:pt x="16" y="419"/>
                  </a:cubicBezTo>
                  <a:cubicBezTo>
                    <a:pt x="16" y="419"/>
                    <a:pt x="16" y="419"/>
                    <a:pt x="16" y="419"/>
                  </a:cubicBezTo>
                  <a:cubicBezTo>
                    <a:pt x="22" y="428"/>
                    <a:pt x="29" y="435"/>
                    <a:pt x="29" y="451"/>
                  </a:cubicBezTo>
                  <a:cubicBezTo>
                    <a:pt x="29" y="451"/>
                    <a:pt x="29" y="451"/>
                    <a:pt x="29" y="451"/>
                  </a:cubicBezTo>
                  <a:cubicBezTo>
                    <a:pt x="29" y="467"/>
                    <a:pt x="23" y="476"/>
                    <a:pt x="17" y="484"/>
                  </a:cubicBezTo>
                  <a:cubicBezTo>
                    <a:pt x="17" y="484"/>
                    <a:pt x="17" y="484"/>
                    <a:pt x="17" y="484"/>
                  </a:cubicBezTo>
                  <a:cubicBezTo>
                    <a:pt x="11" y="492"/>
                    <a:pt x="6" y="500"/>
                    <a:pt x="6" y="514"/>
                  </a:cubicBezTo>
                  <a:cubicBezTo>
                    <a:pt x="6" y="514"/>
                    <a:pt x="6" y="514"/>
                    <a:pt x="6" y="514"/>
                  </a:cubicBezTo>
                  <a:cubicBezTo>
                    <a:pt x="6" y="520"/>
                    <a:pt x="7" y="523"/>
                    <a:pt x="8" y="525"/>
                  </a:cubicBezTo>
                  <a:cubicBezTo>
                    <a:pt x="8" y="525"/>
                    <a:pt x="8" y="525"/>
                    <a:pt x="8" y="525"/>
                  </a:cubicBezTo>
                  <a:cubicBezTo>
                    <a:pt x="9" y="527"/>
                    <a:pt x="10" y="528"/>
                    <a:pt x="13" y="528"/>
                  </a:cubicBezTo>
                  <a:cubicBezTo>
                    <a:pt x="13" y="528"/>
                    <a:pt x="13" y="528"/>
                    <a:pt x="13" y="528"/>
                  </a:cubicBezTo>
                  <a:cubicBezTo>
                    <a:pt x="20" y="528"/>
                    <a:pt x="36" y="520"/>
                    <a:pt x="62" y="512"/>
                  </a:cubicBezTo>
                  <a:cubicBezTo>
                    <a:pt x="62" y="512"/>
                    <a:pt x="62" y="512"/>
                    <a:pt x="62" y="512"/>
                  </a:cubicBezTo>
                  <a:cubicBezTo>
                    <a:pt x="105" y="500"/>
                    <a:pt x="184" y="436"/>
                    <a:pt x="206" y="414"/>
                  </a:cubicBezTo>
                  <a:cubicBezTo>
                    <a:pt x="206" y="414"/>
                    <a:pt x="206" y="414"/>
                    <a:pt x="206" y="414"/>
                  </a:cubicBezTo>
                  <a:cubicBezTo>
                    <a:pt x="217" y="403"/>
                    <a:pt x="219" y="393"/>
                    <a:pt x="219" y="383"/>
                  </a:cubicBezTo>
                  <a:cubicBezTo>
                    <a:pt x="219" y="383"/>
                    <a:pt x="219" y="383"/>
                    <a:pt x="219" y="383"/>
                  </a:cubicBezTo>
                  <a:cubicBezTo>
                    <a:pt x="219" y="372"/>
                    <a:pt x="217" y="361"/>
                    <a:pt x="216" y="348"/>
                  </a:cubicBezTo>
                  <a:cubicBezTo>
                    <a:pt x="216" y="348"/>
                    <a:pt x="216" y="348"/>
                    <a:pt x="216" y="348"/>
                  </a:cubicBezTo>
                  <a:cubicBezTo>
                    <a:pt x="217" y="320"/>
                    <a:pt x="229" y="292"/>
                    <a:pt x="236" y="266"/>
                  </a:cubicBezTo>
                  <a:cubicBezTo>
                    <a:pt x="236" y="266"/>
                    <a:pt x="236" y="266"/>
                    <a:pt x="236" y="266"/>
                  </a:cubicBezTo>
                  <a:cubicBezTo>
                    <a:pt x="236" y="264"/>
                    <a:pt x="236" y="261"/>
                    <a:pt x="236" y="259"/>
                  </a:cubicBezTo>
                  <a:cubicBezTo>
                    <a:pt x="236" y="259"/>
                    <a:pt x="236" y="259"/>
                    <a:pt x="236" y="259"/>
                  </a:cubicBezTo>
                  <a:cubicBezTo>
                    <a:pt x="237" y="238"/>
                    <a:pt x="211" y="219"/>
                    <a:pt x="199" y="208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197" y="206"/>
                    <a:pt x="196" y="203"/>
                    <a:pt x="196" y="200"/>
                  </a:cubicBezTo>
                  <a:cubicBezTo>
                    <a:pt x="196" y="200"/>
                    <a:pt x="196" y="200"/>
                    <a:pt x="196" y="200"/>
                  </a:cubicBezTo>
                  <a:cubicBezTo>
                    <a:pt x="196" y="181"/>
                    <a:pt x="223" y="147"/>
                    <a:pt x="223" y="147"/>
                  </a:cubicBezTo>
                  <a:cubicBezTo>
                    <a:pt x="223" y="147"/>
                    <a:pt x="223" y="147"/>
                    <a:pt x="223" y="147"/>
                  </a:cubicBezTo>
                  <a:cubicBezTo>
                    <a:pt x="224" y="147"/>
                    <a:pt x="224" y="146"/>
                    <a:pt x="225" y="146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77" y="142"/>
                    <a:pt x="281" y="108"/>
                    <a:pt x="281" y="99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68" y="99"/>
                    <a:pt x="256" y="97"/>
                    <a:pt x="248" y="93"/>
                  </a:cubicBezTo>
                  <a:cubicBezTo>
                    <a:pt x="248" y="93"/>
                    <a:pt x="248" y="93"/>
                    <a:pt x="248" y="93"/>
                  </a:cubicBezTo>
                  <a:cubicBezTo>
                    <a:pt x="239" y="90"/>
                    <a:pt x="233" y="83"/>
                    <a:pt x="233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69"/>
                    <a:pt x="237" y="62"/>
                    <a:pt x="244" y="55"/>
                  </a:cubicBezTo>
                  <a:cubicBezTo>
                    <a:pt x="244" y="55"/>
                    <a:pt x="244" y="55"/>
                    <a:pt x="244" y="55"/>
                  </a:cubicBezTo>
                  <a:cubicBezTo>
                    <a:pt x="247" y="52"/>
                    <a:pt x="248" y="48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32"/>
                    <a:pt x="231" y="16"/>
                    <a:pt x="217" y="5"/>
                  </a:cubicBezTo>
                  <a:cubicBezTo>
                    <a:pt x="217" y="5"/>
                    <a:pt x="217" y="5"/>
                    <a:pt x="217" y="5"/>
                  </a:cubicBezTo>
                  <a:cubicBezTo>
                    <a:pt x="212" y="14"/>
                    <a:pt x="203" y="19"/>
                    <a:pt x="191" y="19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76" y="19"/>
                    <a:pt x="152" y="28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13" y="54"/>
                    <a:pt x="98" y="72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105"/>
                    <a:pt x="86" y="115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55" y="130"/>
                    <a:pt x="36" y="135"/>
                    <a:pt x="2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3" y="149"/>
                    <a:pt x="25" y="161"/>
                    <a:pt x="25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5" y="183"/>
                    <a:pt x="23" y="193"/>
                    <a:pt x="16" y="199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8" y="208"/>
                    <a:pt x="5" y="220"/>
                    <a:pt x="5" y="234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Freeform 28"/>
            <p:cNvSpPr>
              <a:spLocks noEditPoints="1"/>
            </p:cNvSpPr>
            <p:nvPr/>
          </p:nvSpPr>
          <p:spPr bwMode="auto">
            <a:xfrm>
              <a:off x="6111881" y="2509839"/>
              <a:ext cx="268288" cy="344488"/>
            </a:xfrm>
            <a:custGeom>
              <a:avLst/>
              <a:gdLst>
                <a:gd name="T0" fmla="*/ 74399 w 119"/>
                <a:gd name="T1" fmla="*/ 270187 h 153"/>
                <a:gd name="T2" fmla="*/ 63127 w 119"/>
                <a:gd name="T3" fmla="*/ 258929 h 153"/>
                <a:gd name="T4" fmla="*/ 0 w 119"/>
                <a:gd name="T5" fmla="*/ 189131 h 153"/>
                <a:gd name="T6" fmla="*/ 4509 w 119"/>
                <a:gd name="T7" fmla="*/ 166615 h 153"/>
                <a:gd name="T8" fmla="*/ 56363 w 119"/>
                <a:gd name="T9" fmla="*/ 92314 h 153"/>
                <a:gd name="T10" fmla="*/ 94690 w 119"/>
                <a:gd name="T11" fmla="*/ 31522 h 153"/>
                <a:gd name="T12" fmla="*/ 101453 w 119"/>
                <a:gd name="T13" fmla="*/ 9006 h 153"/>
                <a:gd name="T14" fmla="*/ 121744 w 119"/>
                <a:gd name="T15" fmla="*/ 0 h 153"/>
                <a:gd name="T16" fmla="*/ 169089 w 119"/>
                <a:gd name="T17" fmla="*/ 24767 h 153"/>
                <a:gd name="T18" fmla="*/ 164580 w 119"/>
                <a:gd name="T19" fmla="*/ 27019 h 153"/>
                <a:gd name="T20" fmla="*/ 191634 w 119"/>
                <a:gd name="T21" fmla="*/ 83308 h 153"/>
                <a:gd name="T22" fmla="*/ 214179 w 119"/>
                <a:gd name="T23" fmla="*/ 141848 h 153"/>
                <a:gd name="T24" fmla="*/ 268288 w 119"/>
                <a:gd name="T25" fmla="*/ 256677 h 153"/>
                <a:gd name="T26" fmla="*/ 266033 w 119"/>
                <a:gd name="T27" fmla="*/ 261180 h 153"/>
                <a:gd name="T28" fmla="*/ 227707 w 119"/>
                <a:gd name="T29" fmla="*/ 321972 h 153"/>
                <a:gd name="T30" fmla="*/ 225452 w 119"/>
                <a:gd name="T31" fmla="*/ 324224 h 153"/>
                <a:gd name="T32" fmla="*/ 137526 w 119"/>
                <a:gd name="T33" fmla="*/ 344488 h 153"/>
                <a:gd name="T34" fmla="*/ 137526 w 119"/>
                <a:gd name="T35" fmla="*/ 344488 h 153"/>
                <a:gd name="T36" fmla="*/ 92435 w 119"/>
                <a:gd name="T37" fmla="*/ 315218 h 153"/>
                <a:gd name="T38" fmla="*/ 94690 w 119"/>
                <a:gd name="T39" fmla="*/ 294954 h 153"/>
                <a:gd name="T40" fmla="*/ 137526 w 119"/>
                <a:gd name="T41" fmla="*/ 335482 h 153"/>
                <a:gd name="T42" fmla="*/ 218689 w 119"/>
                <a:gd name="T43" fmla="*/ 317469 h 153"/>
                <a:gd name="T44" fmla="*/ 259270 w 119"/>
                <a:gd name="T45" fmla="*/ 256677 h 153"/>
                <a:gd name="T46" fmla="*/ 207416 w 119"/>
                <a:gd name="T47" fmla="*/ 148603 h 153"/>
                <a:gd name="T48" fmla="*/ 182616 w 119"/>
                <a:gd name="T49" fmla="*/ 85559 h 153"/>
                <a:gd name="T50" fmla="*/ 162326 w 119"/>
                <a:gd name="T51" fmla="*/ 31522 h 153"/>
                <a:gd name="T52" fmla="*/ 162326 w 119"/>
                <a:gd name="T53" fmla="*/ 31522 h 153"/>
                <a:gd name="T54" fmla="*/ 121744 w 119"/>
                <a:gd name="T55" fmla="*/ 9006 h 153"/>
                <a:gd name="T56" fmla="*/ 103708 w 119"/>
                <a:gd name="T57" fmla="*/ 31522 h 153"/>
                <a:gd name="T58" fmla="*/ 63127 w 119"/>
                <a:gd name="T59" fmla="*/ 99068 h 153"/>
                <a:gd name="T60" fmla="*/ 11273 w 119"/>
                <a:gd name="T61" fmla="*/ 168867 h 153"/>
                <a:gd name="T62" fmla="*/ 9018 w 119"/>
                <a:gd name="T63" fmla="*/ 189131 h 153"/>
                <a:gd name="T64" fmla="*/ 27054 w 119"/>
                <a:gd name="T65" fmla="*/ 231910 h 153"/>
                <a:gd name="T66" fmla="*/ 63127 w 119"/>
                <a:gd name="T67" fmla="*/ 249923 h 15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9" h="153">
                  <a:moveTo>
                    <a:pt x="41" y="140"/>
                  </a:moveTo>
                  <a:cubicBezTo>
                    <a:pt x="38" y="133"/>
                    <a:pt x="36" y="125"/>
                    <a:pt x="33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31" y="116"/>
                    <a:pt x="30" y="115"/>
                    <a:pt x="28" y="115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15" y="115"/>
                    <a:pt x="0" y="101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0"/>
                    <a:pt x="0" y="77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6" y="64"/>
                    <a:pt x="16" y="52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34" y="31"/>
                    <a:pt x="42" y="20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9"/>
                    <a:pt x="43" y="6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8" y="1"/>
                    <a:pt x="51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0" y="0"/>
                    <a:pt x="68" y="4"/>
                    <a:pt x="75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2" y="19"/>
                    <a:pt x="83" y="28"/>
                    <a:pt x="85" y="37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6" y="46"/>
                    <a:pt x="87" y="55"/>
                    <a:pt x="95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107" y="75"/>
                    <a:pt x="115" y="99"/>
                    <a:pt x="119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9" y="115"/>
                    <a:pt x="119" y="115"/>
                    <a:pt x="118" y="116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0" y="123"/>
                    <a:pt x="103" y="131"/>
                    <a:pt x="101" y="143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1" y="144"/>
                    <a:pt x="100" y="144"/>
                    <a:pt x="100" y="144"/>
                  </a:cubicBezTo>
                  <a:cubicBezTo>
                    <a:pt x="100" y="144"/>
                    <a:pt x="100" y="144"/>
                    <a:pt x="100" y="144"/>
                  </a:cubicBezTo>
                  <a:cubicBezTo>
                    <a:pt x="89" y="149"/>
                    <a:pt x="74" y="153"/>
                    <a:pt x="61" y="153"/>
                  </a:cubicBezTo>
                  <a:cubicBezTo>
                    <a:pt x="61" y="153"/>
                    <a:pt x="61" y="153"/>
                    <a:pt x="61" y="153"/>
                  </a:cubicBezTo>
                  <a:cubicBezTo>
                    <a:pt x="61" y="153"/>
                    <a:pt x="61" y="153"/>
                    <a:pt x="61" y="153"/>
                  </a:cubicBezTo>
                  <a:cubicBezTo>
                    <a:pt x="61" y="153"/>
                    <a:pt x="61" y="153"/>
                    <a:pt x="61" y="153"/>
                  </a:cubicBezTo>
                  <a:cubicBezTo>
                    <a:pt x="51" y="153"/>
                    <a:pt x="45" y="147"/>
                    <a:pt x="41" y="140"/>
                  </a:cubicBezTo>
                  <a:close/>
                  <a:moveTo>
                    <a:pt x="37" y="118"/>
                  </a:moveTo>
                  <a:cubicBezTo>
                    <a:pt x="39" y="122"/>
                    <a:pt x="40" y="127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5" y="141"/>
                    <a:pt x="50" y="149"/>
                    <a:pt x="61" y="149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73" y="149"/>
                    <a:pt x="87" y="145"/>
                    <a:pt x="97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100" y="129"/>
                    <a:pt x="106" y="120"/>
                    <a:pt x="115" y="114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1" y="99"/>
                    <a:pt x="103" y="7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84" y="57"/>
                    <a:pt x="82" y="47"/>
                    <a:pt x="81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79" y="28"/>
                    <a:pt x="78" y="20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65" y="7"/>
                    <a:pt x="59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49" y="4"/>
                    <a:pt x="46" y="7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23"/>
                    <a:pt x="37" y="33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19" y="55"/>
                    <a:pt x="9" y="66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8"/>
                    <a:pt x="4" y="81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91"/>
                    <a:pt x="7" y="98"/>
                    <a:pt x="12" y="10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7" y="108"/>
                    <a:pt x="23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32" y="111"/>
                    <a:pt x="35" y="114"/>
                    <a:pt x="37" y="118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7" name="Freeform 30"/>
            <p:cNvSpPr/>
            <p:nvPr/>
          </p:nvSpPr>
          <p:spPr bwMode="auto">
            <a:xfrm>
              <a:off x="5991231" y="2395539"/>
              <a:ext cx="238125" cy="309563"/>
            </a:xfrm>
            <a:custGeom>
              <a:avLst/>
              <a:gdLst>
                <a:gd name="T0" fmla="*/ 44929 w 106"/>
                <a:gd name="T1" fmla="*/ 284888 h 138"/>
                <a:gd name="T2" fmla="*/ 31450 w 106"/>
                <a:gd name="T3" fmla="*/ 231051 h 138"/>
                <a:gd name="T4" fmla="*/ 31450 w 106"/>
                <a:gd name="T5" fmla="*/ 231051 h 138"/>
                <a:gd name="T6" fmla="*/ 0 w 106"/>
                <a:gd name="T7" fmla="*/ 82999 h 138"/>
                <a:gd name="T8" fmla="*/ 0 w 106"/>
                <a:gd name="T9" fmla="*/ 82999 h 138"/>
                <a:gd name="T10" fmla="*/ 58408 w 106"/>
                <a:gd name="T11" fmla="*/ 26919 h 138"/>
                <a:gd name="T12" fmla="*/ 58408 w 106"/>
                <a:gd name="T13" fmla="*/ 26919 h 138"/>
                <a:gd name="T14" fmla="*/ 152759 w 106"/>
                <a:gd name="T15" fmla="*/ 0 h 138"/>
                <a:gd name="T16" fmla="*/ 152759 w 106"/>
                <a:gd name="T17" fmla="*/ 0 h 138"/>
                <a:gd name="T18" fmla="*/ 152759 w 106"/>
                <a:gd name="T19" fmla="*/ 4486 h 138"/>
                <a:gd name="T20" fmla="*/ 152759 w 106"/>
                <a:gd name="T21" fmla="*/ 8973 h 138"/>
                <a:gd name="T22" fmla="*/ 60654 w 106"/>
                <a:gd name="T23" fmla="*/ 35891 h 138"/>
                <a:gd name="T24" fmla="*/ 60654 w 106"/>
                <a:gd name="T25" fmla="*/ 35891 h 138"/>
                <a:gd name="T26" fmla="*/ 8986 w 106"/>
                <a:gd name="T27" fmla="*/ 82999 h 138"/>
                <a:gd name="T28" fmla="*/ 8986 w 106"/>
                <a:gd name="T29" fmla="*/ 82999 h 138"/>
                <a:gd name="T30" fmla="*/ 40436 w 106"/>
                <a:gd name="T31" fmla="*/ 231051 h 138"/>
                <a:gd name="T32" fmla="*/ 40436 w 106"/>
                <a:gd name="T33" fmla="*/ 231051 h 138"/>
                <a:gd name="T34" fmla="*/ 110077 w 106"/>
                <a:gd name="T35" fmla="*/ 300590 h 138"/>
                <a:gd name="T36" fmla="*/ 110077 w 106"/>
                <a:gd name="T37" fmla="*/ 300590 h 138"/>
                <a:gd name="T38" fmla="*/ 121309 w 106"/>
                <a:gd name="T39" fmla="*/ 300590 h 138"/>
                <a:gd name="T40" fmla="*/ 121309 w 106"/>
                <a:gd name="T41" fmla="*/ 300590 h 138"/>
                <a:gd name="T42" fmla="*/ 125802 w 106"/>
                <a:gd name="T43" fmla="*/ 280401 h 138"/>
                <a:gd name="T44" fmla="*/ 125802 w 106"/>
                <a:gd name="T45" fmla="*/ 280401 h 138"/>
                <a:gd name="T46" fmla="*/ 177471 w 106"/>
                <a:gd name="T47" fmla="*/ 206375 h 138"/>
                <a:gd name="T48" fmla="*/ 177471 w 106"/>
                <a:gd name="T49" fmla="*/ 206375 h 138"/>
                <a:gd name="T50" fmla="*/ 215660 w 106"/>
                <a:gd name="T51" fmla="*/ 145809 h 138"/>
                <a:gd name="T52" fmla="*/ 215660 w 106"/>
                <a:gd name="T53" fmla="*/ 145809 h 138"/>
                <a:gd name="T54" fmla="*/ 226893 w 106"/>
                <a:gd name="T55" fmla="*/ 118890 h 138"/>
                <a:gd name="T56" fmla="*/ 226893 w 106"/>
                <a:gd name="T57" fmla="*/ 118890 h 138"/>
                <a:gd name="T58" fmla="*/ 197689 w 106"/>
                <a:gd name="T59" fmla="*/ 51594 h 138"/>
                <a:gd name="T60" fmla="*/ 197689 w 106"/>
                <a:gd name="T61" fmla="*/ 51594 h 138"/>
                <a:gd name="T62" fmla="*/ 152759 w 106"/>
                <a:gd name="T63" fmla="*/ 8973 h 138"/>
                <a:gd name="T64" fmla="*/ 152759 w 106"/>
                <a:gd name="T65" fmla="*/ 8973 h 138"/>
                <a:gd name="T66" fmla="*/ 152759 w 106"/>
                <a:gd name="T67" fmla="*/ 4486 h 138"/>
                <a:gd name="T68" fmla="*/ 152759 w 106"/>
                <a:gd name="T69" fmla="*/ 0 h 138"/>
                <a:gd name="T70" fmla="*/ 204428 w 106"/>
                <a:gd name="T71" fmla="*/ 47107 h 138"/>
                <a:gd name="T72" fmla="*/ 204428 w 106"/>
                <a:gd name="T73" fmla="*/ 47107 h 138"/>
                <a:gd name="T74" fmla="*/ 235879 w 106"/>
                <a:gd name="T75" fmla="*/ 118890 h 138"/>
                <a:gd name="T76" fmla="*/ 235879 w 106"/>
                <a:gd name="T77" fmla="*/ 118890 h 138"/>
                <a:gd name="T78" fmla="*/ 233632 w 106"/>
                <a:gd name="T79" fmla="*/ 125620 h 138"/>
                <a:gd name="T80" fmla="*/ 233632 w 106"/>
                <a:gd name="T81" fmla="*/ 125620 h 138"/>
                <a:gd name="T82" fmla="*/ 224646 w 106"/>
                <a:gd name="T83" fmla="*/ 145809 h 138"/>
                <a:gd name="T84" fmla="*/ 224646 w 106"/>
                <a:gd name="T85" fmla="*/ 145809 h 138"/>
                <a:gd name="T86" fmla="*/ 184210 w 106"/>
                <a:gd name="T87" fmla="*/ 213105 h 138"/>
                <a:gd name="T88" fmla="*/ 184210 w 106"/>
                <a:gd name="T89" fmla="*/ 213105 h 138"/>
                <a:gd name="T90" fmla="*/ 132541 w 106"/>
                <a:gd name="T91" fmla="*/ 282644 h 138"/>
                <a:gd name="T92" fmla="*/ 132541 w 106"/>
                <a:gd name="T93" fmla="*/ 282644 h 138"/>
                <a:gd name="T94" fmla="*/ 130295 w 106"/>
                <a:gd name="T95" fmla="*/ 302833 h 138"/>
                <a:gd name="T96" fmla="*/ 130295 w 106"/>
                <a:gd name="T97" fmla="*/ 302833 h 138"/>
                <a:gd name="T98" fmla="*/ 130295 w 106"/>
                <a:gd name="T99" fmla="*/ 305077 h 138"/>
                <a:gd name="T100" fmla="*/ 130295 w 106"/>
                <a:gd name="T101" fmla="*/ 305077 h 138"/>
                <a:gd name="T102" fmla="*/ 125802 w 106"/>
                <a:gd name="T103" fmla="*/ 309563 h 138"/>
                <a:gd name="T104" fmla="*/ 125802 w 106"/>
                <a:gd name="T105" fmla="*/ 309563 h 138"/>
                <a:gd name="T106" fmla="*/ 110077 w 106"/>
                <a:gd name="T107" fmla="*/ 309563 h 138"/>
                <a:gd name="T108" fmla="*/ 110077 w 106"/>
                <a:gd name="T109" fmla="*/ 309563 h 138"/>
                <a:gd name="T110" fmla="*/ 107830 w 106"/>
                <a:gd name="T111" fmla="*/ 309563 h 138"/>
                <a:gd name="T112" fmla="*/ 107830 w 106"/>
                <a:gd name="T113" fmla="*/ 309563 h 138"/>
                <a:gd name="T114" fmla="*/ 44929 w 106"/>
                <a:gd name="T115" fmla="*/ 284888 h 1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06" h="138">
                  <a:moveTo>
                    <a:pt x="20" y="127"/>
                  </a:moveTo>
                  <a:cubicBezTo>
                    <a:pt x="15" y="120"/>
                    <a:pt x="14" y="111"/>
                    <a:pt x="14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4" y="83"/>
                    <a:pt x="0" y="52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8"/>
                    <a:pt x="12" y="20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40" y="6"/>
                    <a:pt x="56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57" y="4"/>
                    <a:pt x="41" y="9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4" y="23"/>
                    <a:pt x="3" y="32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50"/>
                    <a:pt x="17" y="82"/>
                    <a:pt x="18" y="103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18" y="119"/>
                    <a:pt x="23" y="134"/>
                    <a:pt x="49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0" y="134"/>
                    <a:pt x="52" y="134"/>
                    <a:pt x="54" y="134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4" y="131"/>
                    <a:pt x="54" y="128"/>
                    <a:pt x="56" y="125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60" y="115"/>
                    <a:pt x="70" y="103"/>
                    <a:pt x="79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88" y="82"/>
                    <a:pt x="96" y="71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0"/>
                    <a:pt x="98" y="56"/>
                    <a:pt x="101" y="53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8" y="45"/>
                    <a:pt x="94" y="3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2" y="12"/>
                    <a:pt x="74" y="4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8" y="1"/>
                    <a:pt x="85" y="10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8" y="32"/>
                    <a:pt x="103" y="45"/>
                    <a:pt x="105" y="53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6" y="54"/>
                    <a:pt x="105" y="55"/>
                    <a:pt x="104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2" y="57"/>
                    <a:pt x="100" y="60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74"/>
                    <a:pt x="91" y="84"/>
                    <a:pt x="82" y="95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73" y="106"/>
                    <a:pt x="63" y="117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8" y="129"/>
                    <a:pt x="58" y="132"/>
                    <a:pt x="58" y="135"/>
                  </a:cubicBezTo>
                  <a:cubicBezTo>
                    <a:pt x="58" y="135"/>
                    <a:pt x="58" y="135"/>
                    <a:pt x="58" y="135"/>
                  </a:cubicBezTo>
                  <a:cubicBezTo>
                    <a:pt x="58" y="135"/>
                    <a:pt x="58" y="135"/>
                    <a:pt x="58" y="136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8" y="137"/>
                    <a:pt x="57" y="138"/>
                    <a:pt x="56" y="138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3" y="138"/>
                    <a:pt x="51" y="138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35" y="138"/>
                    <a:pt x="26" y="134"/>
                    <a:pt x="20" y="127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8" name="Freeform 32"/>
            <p:cNvSpPr/>
            <p:nvPr/>
          </p:nvSpPr>
          <p:spPr bwMode="auto">
            <a:xfrm>
              <a:off x="5700718" y="2070101"/>
              <a:ext cx="885826" cy="1249363"/>
            </a:xfrm>
            <a:custGeom>
              <a:avLst/>
              <a:gdLst>
                <a:gd name="T0" fmla="*/ 53959 w 394"/>
                <a:gd name="T1" fmla="*/ 1242622 h 556"/>
                <a:gd name="T2" fmla="*/ 44966 w 394"/>
                <a:gd name="T3" fmla="*/ 1157234 h 556"/>
                <a:gd name="T4" fmla="*/ 89932 w 394"/>
                <a:gd name="T5" fmla="*/ 957246 h 556"/>
                <a:gd name="T6" fmla="*/ 60704 w 394"/>
                <a:gd name="T7" fmla="*/ 705576 h 556"/>
                <a:gd name="T8" fmla="*/ 191105 w 394"/>
                <a:gd name="T9" fmla="*/ 597717 h 556"/>
                <a:gd name="T10" fmla="*/ 107918 w 394"/>
                <a:gd name="T11" fmla="*/ 498846 h 556"/>
                <a:gd name="T12" fmla="*/ 42717 w 394"/>
                <a:gd name="T13" fmla="*/ 381999 h 556"/>
                <a:gd name="T14" fmla="*/ 116911 w 394"/>
                <a:gd name="T15" fmla="*/ 159541 h 556"/>
                <a:gd name="T16" fmla="*/ 170870 w 394"/>
                <a:gd name="T17" fmla="*/ 242682 h 556"/>
                <a:gd name="T18" fmla="*/ 409189 w 394"/>
                <a:gd name="T19" fmla="*/ 71906 h 556"/>
                <a:gd name="T20" fmla="*/ 465396 w 394"/>
                <a:gd name="T21" fmla="*/ 0 h 556"/>
                <a:gd name="T22" fmla="*/ 636266 w 394"/>
                <a:gd name="T23" fmla="*/ 114600 h 556"/>
                <a:gd name="T24" fmla="*/ 672239 w 394"/>
                <a:gd name="T25" fmla="*/ 222459 h 556"/>
                <a:gd name="T26" fmla="*/ 665494 w 394"/>
                <a:gd name="T27" fmla="*/ 229200 h 556"/>
                <a:gd name="T28" fmla="*/ 627273 w 394"/>
                <a:gd name="T29" fmla="*/ 114600 h 556"/>
                <a:gd name="T30" fmla="*/ 418182 w 394"/>
                <a:gd name="T31" fmla="*/ 71906 h 556"/>
                <a:gd name="T32" fmla="*/ 357478 w 394"/>
                <a:gd name="T33" fmla="*/ 193247 h 556"/>
                <a:gd name="T34" fmla="*/ 159629 w 394"/>
                <a:gd name="T35" fmla="*/ 247176 h 556"/>
                <a:gd name="T36" fmla="*/ 69697 w 394"/>
                <a:gd name="T37" fmla="*/ 233694 h 556"/>
                <a:gd name="T38" fmla="*/ 114663 w 394"/>
                <a:gd name="T39" fmla="*/ 505588 h 556"/>
                <a:gd name="T40" fmla="*/ 119159 w 394"/>
                <a:gd name="T41" fmla="*/ 577493 h 556"/>
                <a:gd name="T42" fmla="*/ 200098 w 394"/>
                <a:gd name="T43" fmla="*/ 595470 h 556"/>
                <a:gd name="T44" fmla="*/ 38221 w 394"/>
                <a:gd name="T45" fmla="*/ 752764 h 556"/>
                <a:gd name="T46" fmla="*/ 98925 w 394"/>
                <a:gd name="T47" fmla="*/ 957246 h 556"/>
                <a:gd name="T48" fmla="*/ 53959 w 394"/>
                <a:gd name="T49" fmla="*/ 1157234 h 556"/>
                <a:gd name="T50" fmla="*/ 296774 w 394"/>
                <a:gd name="T51" fmla="*/ 1240375 h 556"/>
                <a:gd name="T52" fmla="*/ 299022 w 394"/>
                <a:gd name="T53" fmla="*/ 1229139 h 556"/>
                <a:gd name="T54" fmla="*/ 638514 w 394"/>
                <a:gd name="T55" fmla="*/ 826917 h 556"/>
                <a:gd name="T56" fmla="*/ 629521 w 394"/>
                <a:gd name="T57" fmla="*/ 768493 h 556"/>
                <a:gd name="T58" fmla="*/ 485630 w 394"/>
                <a:gd name="T59" fmla="*/ 710070 h 556"/>
                <a:gd name="T60" fmla="*/ 411437 w 394"/>
                <a:gd name="T61" fmla="*/ 635917 h 556"/>
                <a:gd name="T62" fmla="*/ 321505 w 394"/>
                <a:gd name="T63" fmla="*/ 557270 h 556"/>
                <a:gd name="T64" fmla="*/ 348485 w 394"/>
                <a:gd name="T65" fmla="*/ 355035 h 556"/>
                <a:gd name="T66" fmla="*/ 526100 w 394"/>
                <a:gd name="T67" fmla="*/ 442670 h 556"/>
                <a:gd name="T68" fmla="*/ 580059 w 394"/>
                <a:gd name="T69" fmla="*/ 465141 h 556"/>
                <a:gd name="T70" fmla="*/ 676735 w 394"/>
                <a:gd name="T71" fmla="*/ 689846 h 556"/>
                <a:gd name="T72" fmla="*/ 874585 w 394"/>
                <a:gd name="T73" fmla="*/ 471882 h 556"/>
                <a:gd name="T74" fmla="*/ 885826 w 394"/>
                <a:gd name="T75" fmla="*/ 471882 h 556"/>
                <a:gd name="T76" fmla="*/ 827370 w 394"/>
                <a:gd name="T77" fmla="*/ 575246 h 556"/>
                <a:gd name="T78" fmla="*/ 669990 w 394"/>
                <a:gd name="T79" fmla="*/ 698834 h 556"/>
                <a:gd name="T80" fmla="*/ 593548 w 394"/>
                <a:gd name="T81" fmla="*/ 525811 h 556"/>
                <a:gd name="T82" fmla="*/ 523851 w 394"/>
                <a:gd name="T83" fmla="*/ 451658 h 556"/>
                <a:gd name="T84" fmla="*/ 517107 w 394"/>
                <a:gd name="T85" fmla="*/ 449411 h 556"/>
                <a:gd name="T86" fmla="*/ 350733 w 394"/>
                <a:gd name="T87" fmla="*/ 361776 h 556"/>
                <a:gd name="T88" fmla="*/ 330499 w 394"/>
                <a:gd name="T89" fmla="*/ 557270 h 556"/>
                <a:gd name="T90" fmla="*/ 418182 w 394"/>
                <a:gd name="T91" fmla="*/ 626929 h 556"/>
                <a:gd name="T92" fmla="*/ 474389 w 394"/>
                <a:gd name="T93" fmla="*/ 689846 h 556"/>
                <a:gd name="T94" fmla="*/ 548583 w 394"/>
                <a:gd name="T95" fmla="*/ 775234 h 556"/>
                <a:gd name="T96" fmla="*/ 636266 w 394"/>
                <a:gd name="T97" fmla="*/ 757258 h 556"/>
                <a:gd name="T98" fmla="*/ 649756 w 394"/>
                <a:gd name="T99" fmla="*/ 824669 h 556"/>
                <a:gd name="T100" fmla="*/ 649756 w 394"/>
                <a:gd name="T101" fmla="*/ 831411 h 556"/>
                <a:gd name="T102" fmla="*/ 334995 w 394"/>
                <a:gd name="T103" fmla="*/ 1233634 h 556"/>
                <a:gd name="T104" fmla="*/ 337243 w 394"/>
                <a:gd name="T105" fmla="*/ 1240375 h 5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94" h="556">
                  <a:moveTo>
                    <a:pt x="94" y="550"/>
                  </a:moveTo>
                  <a:cubicBezTo>
                    <a:pt x="77" y="550"/>
                    <a:pt x="44" y="552"/>
                    <a:pt x="25" y="554"/>
                  </a:cubicBezTo>
                  <a:cubicBezTo>
                    <a:pt x="25" y="554"/>
                    <a:pt x="25" y="554"/>
                    <a:pt x="25" y="554"/>
                  </a:cubicBezTo>
                  <a:cubicBezTo>
                    <a:pt x="25" y="554"/>
                    <a:pt x="24" y="554"/>
                    <a:pt x="24" y="553"/>
                  </a:cubicBezTo>
                  <a:cubicBezTo>
                    <a:pt x="24" y="553"/>
                    <a:pt x="24" y="553"/>
                    <a:pt x="24" y="553"/>
                  </a:cubicBezTo>
                  <a:cubicBezTo>
                    <a:pt x="23" y="553"/>
                    <a:pt x="23" y="552"/>
                    <a:pt x="23" y="552"/>
                  </a:cubicBezTo>
                  <a:cubicBezTo>
                    <a:pt x="23" y="552"/>
                    <a:pt x="23" y="552"/>
                    <a:pt x="23" y="552"/>
                  </a:cubicBezTo>
                  <a:cubicBezTo>
                    <a:pt x="23" y="551"/>
                    <a:pt x="23" y="550"/>
                    <a:pt x="23" y="550"/>
                  </a:cubicBezTo>
                  <a:cubicBezTo>
                    <a:pt x="23" y="550"/>
                    <a:pt x="23" y="550"/>
                    <a:pt x="23" y="550"/>
                  </a:cubicBezTo>
                  <a:cubicBezTo>
                    <a:pt x="23" y="539"/>
                    <a:pt x="21" y="528"/>
                    <a:pt x="20" y="515"/>
                  </a:cubicBezTo>
                  <a:cubicBezTo>
                    <a:pt x="20" y="515"/>
                    <a:pt x="20" y="515"/>
                    <a:pt x="20" y="515"/>
                  </a:cubicBezTo>
                  <a:cubicBezTo>
                    <a:pt x="21" y="487"/>
                    <a:pt x="33" y="459"/>
                    <a:pt x="40" y="433"/>
                  </a:cubicBezTo>
                  <a:cubicBezTo>
                    <a:pt x="40" y="433"/>
                    <a:pt x="40" y="433"/>
                    <a:pt x="40" y="433"/>
                  </a:cubicBezTo>
                  <a:cubicBezTo>
                    <a:pt x="40" y="431"/>
                    <a:pt x="40" y="428"/>
                    <a:pt x="40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1" y="405"/>
                    <a:pt x="15" y="386"/>
                    <a:pt x="3" y="375"/>
                  </a:cubicBezTo>
                  <a:cubicBezTo>
                    <a:pt x="3" y="375"/>
                    <a:pt x="3" y="375"/>
                    <a:pt x="3" y="375"/>
                  </a:cubicBezTo>
                  <a:cubicBezTo>
                    <a:pt x="1" y="373"/>
                    <a:pt x="0" y="370"/>
                    <a:pt x="0" y="36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48"/>
                    <a:pt x="27" y="314"/>
                    <a:pt x="27" y="314"/>
                  </a:cubicBezTo>
                  <a:cubicBezTo>
                    <a:pt x="27" y="314"/>
                    <a:pt x="27" y="314"/>
                    <a:pt x="27" y="314"/>
                  </a:cubicBezTo>
                  <a:cubicBezTo>
                    <a:pt x="28" y="314"/>
                    <a:pt x="28" y="313"/>
                    <a:pt x="29" y="313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81" y="309"/>
                    <a:pt x="85" y="275"/>
                    <a:pt x="85" y="266"/>
                  </a:cubicBezTo>
                  <a:cubicBezTo>
                    <a:pt x="85" y="266"/>
                    <a:pt x="85" y="266"/>
                    <a:pt x="85" y="266"/>
                  </a:cubicBezTo>
                  <a:cubicBezTo>
                    <a:pt x="72" y="266"/>
                    <a:pt x="60" y="264"/>
                    <a:pt x="52" y="260"/>
                  </a:cubicBezTo>
                  <a:cubicBezTo>
                    <a:pt x="52" y="260"/>
                    <a:pt x="52" y="260"/>
                    <a:pt x="52" y="260"/>
                  </a:cubicBezTo>
                  <a:cubicBezTo>
                    <a:pt x="43" y="257"/>
                    <a:pt x="37" y="250"/>
                    <a:pt x="37" y="242"/>
                  </a:cubicBezTo>
                  <a:cubicBezTo>
                    <a:pt x="37" y="242"/>
                    <a:pt x="37" y="242"/>
                    <a:pt x="37" y="242"/>
                  </a:cubicBezTo>
                  <a:cubicBezTo>
                    <a:pt x="37" y="236"/>
                    <a:pt x="41" y="229"/>
                    <a:pt x="48" y="222"/>
                  </a:cubicBezTo>
                  <a:cubicBezTo>
                    <a:pt x="48" y="222"/>
                    <a:pt x="48" y="222"/>
                    <a:pt x="48" y="222"/>
                  </a:cubicBezTo>
                  <a:cubicBezTo>
                    <a:pt x="51" y="219"/>
                    <a:pt x="52" y="215"/>
                    <a:pt x="52" y="212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3" y="198"/>
                    <a:pt x="34" y="181"/>
                    <a:pt x="19" y="170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8" y="170"/>
                    <a:pt x="18" y="169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7" y="153"/>
                    <a:pt x="28" y="128"/>
                    <a:pt x="27" y="104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8" y="84"/>
                    <a:pt x="39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64" y="71"/>
                    <a:pt x="75" y="83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7" y="108"/>
                    <a:pt x="133" y="106"/>
                    <a:pt x="156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69" y="70"/>
                    <a:pt x="177" y="69"/>
                    <a:pt x="179" y="66"/>
                  </a:cubicBezTo>
                  <a:cubicBezTo>
                    <a:pt x="179" y="66"/>
                    <a:pt x="179" y="66"/>
                    <a:pt x="179" y="66"/>
                  </a:cubicBezTo>
                  <a:cubicBezTo>
                    <a:pt x="182" y="63"/>
                    <a:pt x="182" y="57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20"/>
                    <a:pt x="185" y="12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94" y="2"/>
                    <a:pt x="200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25" y="0"/>
                    <a:pt x="245" y="12"/>
                    <a:pt x="256" y="23"/>
                  </a:cubicBezTo>
                  <a:cubicBezTo>
                    <a:pt x="256" y="23"/>
                    <a:pt x="256" y="23"/>
                    <a:pt x="256" y="23"/>
                  </a:cubicBezTo>
                  <a:cubicBezTo>
                    <a:pt x="264" y="30"/>
                    <a:pt x="273" y="41"/>
                    <a:pt x="283" y="49"/>
                  </a:cubicBezTo>
                  <a:cubicBezTo>
                    <a:pt x="283" y="49"/>
                    <a:pt x="283" y="49"/>
                    <a:pt x="283" y="49"/>
                  </a:cubicBezTo>
                  <a:cubicBezTo>
                    <a:pt x="283" y="49"/>
                    <a:pt x="283" y="50"/>
                    <a:pt x="283" y="51"/>
                  </a:cubicBezTo>
                  <a:cubicBezTo>
                    <a:pt x="283" y="51"/>
                    <a:pt x="283" y="51"/>
                    <a:pt x="283" y="51"/>
                  </a:cubicBezTo>
                  <a:cubicBezTo>
                    <a:pt x="283" y="54"/>
                    <a:pt x="283" y="57"/>
                    <a:pt x="283" y="60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3" y="72"/>
                    <a:pt x="286" y="86"/>
                    <a:pt x="299" y="99"/>
                  </a:cubicBezTo>
                  <a:cubicBezTo>
                    <a:pt x="299" y="99"/>
                    <a:pt x="299" y="99"/>
                    <a:pt x="299" y="99"/>
                  </a:cubicBezTo>
                  <a:cubicBezTo>
                    <a:pt x="327" y="127"/>
                    <a:pt x="343" y="125"/>
                    <a:pt x="356" y="150"/>
                  </a:cubicBezTo>
                  <a:cubicBezTo>
                    <a:pt x="356" y="150"/>
                    <a:pt x="356" y="150"/>
                    <a:pt x="356" y="150"/>
                  </a:cubicBezTo>
                  <a:cubicBezTo>
                    <a:pt x="354" y="151"/>
                    <a:pt x="354" y="151"/>
                    <a:pt x="354" y="151"/>
                  </a:cubicBezTo>
                  <a:cubicBezTo>
                    <a:pt x="353" y="152"/>
                    <a:pt x="353" y="152"/>
                    <a:pt x="353" y="152"/>
                  </a:cubicBezTo>
                  <a:cubicBezTo>
                    <a:pt x="340" y="129"/>
                    <a:pt x="325" y="131"/>
                    <a:pt x="296" y="102"/>
                  </a:cubicBezTo>
                  <a:cubicBezTo>
                    <a:pt x="296" y="102"/>
                    <a:pt x="296" y="102"/>
                    <a:pt x="296" y="102"/>
                  </a:cubicBezTo>
                  <a:cubicBezTo>
                    <a:pt x="282" y="88"/>
                    <a:pt x="279" y="73"/>
                    <a:pt x="279" y="60"/>
                  </a:cubicBezTo>
                  <a:cubicBezTo>
                    <a:pt x="279" y="60"/>
                    <a:pt x="279" y="60"/>
                    <a:pt x="279" y="60"/>
                  </a:cubicBezTo>
                  <a:cubicBezTo>
                    <a:pt x="279" y="57"/>
                    <a:pt x="279" y="54"/>
                    <a:pt x="279" y="51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69" y="43"/>
                    <a:pt x="260" y="33"/>
                    <a:pt x="253" y="25"/>
                  </a:cubicBezTo>
                  <a:cubicBezTo>
                    <a:pt x="253" y="25"/>
                    <a:pt x="253" y="25"/>
                    <a:pt x="253" y="25"/>
                  </a:cubicBezTo>
                  <a:cubicBezTo>
                    <a:pt x="243" y="16"/>
                    <a:pt x="223" y="4"/>
                    <a:pt x="207" y="4"/>
                  </a:cubicBezTo>
                  <a:cubicBezTo>
                    <a:pt x="207" y="4"/>
                    <a:pt x="207" y="4"/>
                    <a:pt x="207" y="4"/>
                  </a:cubicBezTo>
                  <a:cubicBezTo>
                    <a:pt x="195" y="4"/>
                    <a:pt x="186" y="10"/>
                    <a:pt x="186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6" y="56"/>
                    <a:pt x="186" y="63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78" y="73"/>
                    <a:pt x="172" y="73"/>
                    <a:pt x="159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34" y="111"/>
                    <a:pt x="87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2" y="112"/>
                    <a:pt x="71" y="111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85"/>
                    <a:pt x="61" y="75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2" y="75"/>
                    <a:pt x="32" y="86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27"/>
                    <a:pt x="31" y="152"/>
                    <a:pt x="23" y="168"/>
                  </a:cubicBezTo>
                  <a:cubicBezTo>
                    <a:pt x="23" y="168"/>
                    <a:pt x="23" y="168"/>
                    <a:pt x="23" y="168"/>
                  </a:cubicBezTo>
                  <a:cubicBezTo>
                    <a:pt x="38" y="179"/>
                    <a:pt x="56" y="196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6"/>
                    <a:pt x="55" y="221"/>
                    <a:pt x="51" y="225"/>
                  </a:cubicBezTo>
                  <a:cubicBezTo>
                    <a:pt x="51" y="225"/>
                    <a:pt x="51" y="225"/>
                    <a:pt x="51" y="225"/>
                  </a:cubicBezTo>
                  <a:cubicBezTo>
                    <a:pt x="44" y="232"/>
                    <a:pt x="41" y="238"/>
                    <a:pt x="41" y="242"/>
                  </a:cubicBezTo>
                  <a:cubicBezTo>
                    <a:pt x="41" y="242"/>
                    <a:pt x="41" y="242"/>
                    <a:pt x="41" y="242"/>
                  </a:cubicBezTo>
                  <a:cubicBezTo>
                    <a:pt x="41" y="248"/>
                    <a:pt x="45" y="253"/>
                    <a:pt x="53" y="257"/>
                  </a:cubicBezTo>
                  <a:cubicBezTo>
                    <a:pt x="53" y="257"/>
                    <a:pt x="53" y="257"/>
                    <a:pt x="53" y="257"/>
                  </a:cubicBezTo>
                  <a:cubicBezTo>
                    <a:pt x="62" y="260"/>
                    <a:pt x="73" y="262"/>
                    <a:pt x="87" y="262"/>
                  </a:cubicBezTo>
                  <a:cubicBezTo>
                    <a:pt x="87" y="262"/>
                    <a:pt x="87" y="262"/>
                    <a:pt x="87" y="262"/>
                  </a:cubicBezTo>
                  <a:cubicBezTo>
                    <a:pt x="88" y="262"/>
                    <a:pt x="89" y="263"/>
                    <a:pt x="89" y="264"/>
                  </a:cubicBezTo>
                  <a:cubicBezTo>
                    <a:pt x="89" y="264"/>
                    <a:pt x="89" y="264"/>
                    <a:pt x="89" y="264"/>
                  </a:cubicBezTo>
                  <a:cubicBezTo>
                    <a:pt x="89" y="264"/>
                    <a:pt x="89" y="265"/>
                    <a:pt x="89" y="265"/>
                  </a:cubicBezTo>
                  <a:cubicBezTo>
                    <a:pt x="89" y="265"/>
                    <a:pt x="89" y="265"/>
                    <a:pt x="89" y="265"/>
                  </a:cubicBezTo>
                  <a:cubicBezTo>
                    <a:pt x="90" y="271"/>
                    <a:pt x="87" y="312"/>
                    <a:pt x="30" y="317"/>
                  </a:cubicBezTo>
                  <a:cubicBezTo>
                    <a:pt x="30" y="317"/>
                    <a:pt x="30" y="317"/>
                    <a:pt x="30" y="317"/>
                  </a:cubicBezTo>
                  <a:cubicBezTo>
                    <a:pt x="28" y="319"/>
                    <a:pt x="23" y="327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1" y="346"/>
                    <a:pt x="4" y="359"/>
                    <a:pt x="4" y="367"/>
                  </a:cubicBezTo>
                  <a:cubicBezTo>
                    <a:pt x="4" y="367"/>
                    <a:pt x="4" y="367"/>
                    <a:pt x="4" y="367"/>
                  </a:cubicBezTo>
                  <a:cubicBezTo>
                    <a:pt x="4" y="369"/>
                    <a:pt x="5" y="371"/>
                    <a:pt x="6" y="372"/>
                  </a:cubicBezTo>
                  <a:cubicBezTo>
                    <a:pt x="6" y="372"/>
                    <a:pt x="6" y="372"/>
                    <a:pt x="6" y="372"/>
                  </a:cubicBezTo>
                  <a:cubicBezTo>
                    <a:pt x="17" y="383"/>
                    <a:pt x="44" y="401"/>
                    <a:pt x="44" y="426"/>
                  </a:cubicBezTo>
                  <a:cubicBezTo>
                    <a:pt x="44" y="426"/>
                    <a:pt x="44" y="426"/>
                    <a:pt x="44" y="426"/>
                  </a:cubicBezTo>
                  <a:cubicBezTo>
                    <a:pt x="44" y="429"/>
                    <a:pt x="44" y="431"/>
                    <a:pt x="44" y="434"/>
                  </a:cubicBezTo>
                  <a:cubicBezTo>
                    <a:pt x="44" y="434"/>
                    <a:pt x="44" y="434"/>
                    <a:pt x="44" y="434"/>
                  </a:cubicBezTo>
                  <a:cubicBezTo>
                    <a:pt x="37" y="461"/>
                    <a:pt x="24" y="489"/>
                    <a:pt x="24" y="515"/>
                  </a:cubicBezTo>
                  <a:cubicBezTo>
                    <a:pt x="24" y="515"/>
                    <a:pt x="24" y="515"/>
                    <a:pt x="24" y="515"/>
                  </a:cubicBezTo>
                  <a:cubicBezTo>
                    <a:pt x="24" y="528"/>
                    <a:pt x="27" y="539"/>
                    <a:pt x="27" y="550"/>
                  </a:cubicBezTo>
                  <a:cubicBezTo>
                    <a:pt x="27" y="550"/>
                    <a:pt x="27" y="550"/>
                    <a:pt x="27" y="550"/>
                  </a:cubicBezTo>
                  <a:cubicBezTo>
                    <a:pt x="46" y="548"/>
                    <a:pt x="77" y="546"/>
                    <a:pt x="94" y="546"/>
                  </a:cubicBezTo>
                  <a:cubicBezTo>
                    <a:pt x="94" y="546"/>
                    <a:pt x="94" y="546"/>
                    <a:pt x="94" y="546"/>
                  </a:cubicBezTo>
                  <a:cubicBezTo>
                    <a:pt x="109" y="546"/>
                    <a:pt x="119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5" y="552"/>
                    <a:pt x="138" y="551"/>
                    <a:pt x="142" y="551"/>
                  </a:cubicBezTo>
                  <a:cubicBezTo>
                    <a:pt x="142" y="551"/>
                    <a:pt x="142" y="551"/>
                    <a:pt x="142" y="551"/>
                  </a:cubicBezTo>
                  <a:cubicBezTo>
                    <a:pt x="137" y="549"/>
                    <a:pt x="133" y="547"/>
                    <a:pt x="133" y="547"/>
                  </a:cubicBezTo>
                  <a:cubicBezTo>
                    <a:pt x="133" y="547"/>
                    <a:pt x="133" y="547"/>
                    <a:pt x="133" y="547"/>
                  </a:cubicBezTo>
                  <a:cubicBezTo>
                    <a:pt x="133" y="547"/>
                    <a:pt x="132" y="546"/>
                    <a:pt x="132" y="546"/>
                  </a:cubicBezTo>
                  <a:cubicBezTo>
                    <a:pt x="132" y="546"/>
                    <a:pt x="132" y="546"/>
                    <a:pt x="132" y="546"/>
                  </a:cubicBezTo>
                  <a:cubicBezTo>
                    <a:pt x="132" y="543"/>
                    <a:pt x="132" y="540"/>
                    <a:pt x="132" y="537"/>
                  </a:cubicBezTo>
                  <a:cubicBezTo>
                    <a:pt x="132" y="537"/>
                    <a:pt x="132" y="537"/>
                    <a:pt x="132" y="537"/>
                  </a:cubicBezTo>
                  <a:cubicBezTo>
                    <a:pt x="132" y="460"/>
                    <a:pt x="239" y="393"/>
                    <a:pt x="284" y="368"/>
                  </a:cubicBezTo>
                  <a:cubicBezTo>
                    <a:pt x="284" y="368"/>
                    <a:pt x="284" y="368"/>
                    <a:pt x="284" y="368"/>
                  </a:cubicBezTo>
                  <a:cubicBezTo>
                    <a:pt x="281" y="363"/>
                    <a:pt x="279" y="357"/>
                    <a:pt x="279" y="347"/>
                  </a:cubicBezTo>
                  <a:cubicBezTo>
                    <a:pt x="279" y="347"/>
                    <a:pt x="279" y="347"/>
                    <a:pt x="279" y="347"/>
                  </a:cubicBezTo>
                  <a:cubicBezTo>
                    <a:pt x="279" y="345"/>
                    <a:pt x="279" y="343"/>
                    <a:pt x="280" y="342"/>
                  </a:cubicBezTo>
                  <a:cubicBezTo>
                    <a:pt x="280" y="342"/>
                    <a:pt x="280" y="342"/>
                    <a:pt x="280" y="342"/>
                  </a:cubicBezTo>
                  <a:cubicBezTo>
                    <a:pt x="269" y="346"/>
                    <a:pt x="256" y="349"/>
                    <a:pt x="244" y="349"/>
                  </a:cubicBezTo>
                  <a:cubicBezTo>
                    <a:pt x="244" y="349"/>
                    <a:pt x="244" y="349"/>
                    <a:pt x="244" y="349"/>
                  </a:cubicBezTo>
                  <a:cubicBezTo>
                    <a:pt x="234" y="349"/>
                    <a:pt x="228" y="343"/>
                    <a:pt x="224" y="336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221" y="329"/>
                    <a:pt x="219" y="321"/>
                    <a:pt x="216" y="316"/>
                  </a:cubicBezTo>
                  <a:cubicBezTo>
                    <a:pt x="216" y="316"/>
                    <a:pt x="216" y="316"/>
                    <a:pt x="216" y="316"/>
                  </a:cubicBezTo>
                  <a:cubicBezTo>
                    <a:pt x="214" y="312"/>
                    <a:pt x="213" y="311"/>
                    <a:pt x="211" y="311"/>
                  </a:cubicBezTo>
                  <a:cubicBezTo>
                    <a:pt x="211" y="311"/>
                    <a:pt x="211" y="311"/>
                    <a:pt x="211" y="311"/>
                  </a:cubicBezTo>
                  <a:cubicBezTo>
                    <a:pt x="199" y="311"/>
                    <a:pt x="185" y="298"/>
                    <a:pt x="183" y="283"/>
                  </a:cubicBezTo>
                  <a:cubicBezTo>
                    <a:pt x="183" y="283"/>
                    <a:pt x="183" y="283"/>
                    <a:pt x="183" y="283"/>
                  </a:cubicBezTo>
                  <a:cubicBezTo>
                    <a:pt x="181" y="283"/>
                    <a:pt x="179" y="283"/>
                    <a:pt x="178" y="283"/>
                  </a:cubicBezTo>
                  <a:cubicBezTo>
                    <a:pt x="178" y="283"/>
                    <a:pt x="178" y="283"/>
                    <a:pt x="178" y="283"/>
                  </a:cubicBezTo>
                  <a:cubicBezTo>
                    <a:pt x="164" y="283"/>
                    <a:pt x="155" y="279"/>
                    <a:pt x="149" y="272"/>
                  </a:cubicBezTo>
                  <a:cubicBezTo>
                    <a:pt x="149" y="272"/>
                    <a:pt x="149" y="272"/>
                    <a:pt x="149" y="272"/>
                  </a:cubicBezTo>
                  <a:cubicBezTo>
                    <a:pt x="144" y="265"/>
                    <a:pt x="143" y="256"/>
                    <a:pt x="143" y="248"/>
                  </a:cubicBezTo>
                  <a:cubicBezTo>
                    <a:pt x="143" y="248"/>
                    <a:pt x="143" y="248"/>
                    <a:pt x="143" y="248"/>
                  </a:cubicBezTo>
                  <a:cubicBezTo>
                    <a:pt x="143" y="228"/>
                    <a:pt x="129" y="197"/>
                    <a:pt x="129" y="182"/>
                  </a:cubicBezTo>
                  <a:cubicBezTo>
                    <a:pt x="129" y="182"/>
                    <a:pt x="129" y="182"/>
                    <a:pt x="129" y="182"/>
                  </a:cubicBezTo>
                  <a:cubicBezTo>
                    <a:pt x="129" y="173"/>
                    <a:pt x="141" y="165"/>
                    <a:pt x="155" y="158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69" y="151"/>
                    <a:pt x="185" y="145"/>
                    <a:pt x="197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207" y="146"/>
                    <a:pt x="214" y="155"/>
                    <a:pt x="220" y="166"/>
                  </a:cubicBezTo>
                  <a:cubicBezTo>
                    <a:pt x="220" y="166"/>
                    <a:pt x="220" y="166"/>
                    <a:pt x="220" y="166"/>
                  </a:cubicBezTo>
                  <a:cubicBezTo>
                    <a:pt x="226" y="176"/>
                    <a:pt x="231" y="188"/>
                    <a:pt x="234" y="197"/>
                  </a:cubicBezTo>
                  <a:cubicBezTo>
                    <a:pt x="234" y="197"/>
                    <a:pt x="234" y="197"/>
                    <a:pt x="234" y="197"/>
                  </a:cubicBezTo>
                  <a:cubicBezTo>
                    <a:pt x="235" y="196"/>
                    <a:pt x="236" y="196"/>
                    <a:pt x="237" y="196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43" y="196"/>
                    <a:pt x="251" y="200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65" y="215"/>
                    <a:pt x="266" y="224"/>
                    <a:pt x="268" y="233"/>
                  </a:cubicBezTo>
                  <a:cubicBezTo>
                    <a:pt x="268" y="233"/>
                    <a:pt x="268" y="233"/>
                    <a:pt x="268" y="233"/>
                  </a:cubicBezTo>
                  <a:cubicBezTo>
                    <a:pt x="269" y="242"/>
                    <a:pt x="270" y="251"/>
                    <a:pt x="278" y="259"/>
                  </a:cubicBezTo>
                  <a:cubicBezTo>
                    <a:pt x="278" y="259"/>
                    <a:pt x="278" y="259"/>
                    <a:pt x="278" y="259"/>
                  </a:cubicBezTo>
                  <a:cubicBezTo>
                    <a:pt x="289" y="270"/>
                    <a:pt x="297" y="292"/>
                    <a:pt x="301" y="307"/>
                  </a:cubicBezTo>
                  <a:cubicBezTo>
                    <a:pt x="301" y="307"/>
                    <a:pt x="301" y="307"/>
                    <a:pt x="301" y="307"/>
                  </a:cubicBezTo>
                  <a:cubicBezTo>
                    <a:pt x="325" y="290"/>
                    <a:pt x="358" y="282"/>
                    <a:pt x="364" y="255"/>
                  </a:cubicBezTo>
                  <a:cubicBezTo>
                    <a:pt x="364" y="255"/>
                    <a:pt x="364" y="255"/>
                    <a:pt x="364" y="255"/>
                  </a:cubicBezTo>
                  <a:cubicBezTo>
                    <a:pt x="369" y="235"/>
                    <a:pt x="378" y="220"/>
                    <a:pt x="389" y="210"/>
                  </a:cubicBezTo>
                  <a:cubicBezTo>
                    <a:pt x="389" y="210"/>
                    <a:pt x="389" y="210"/>
                    <a:pt x="389" y="210"/>
                  </a:cubicBezTo>
                  <a:cubicBezTo>
                    <a:pt x="380" y="186"/>
                    <a:pt x="364" y="173"/>
                    <a:pt x="353" y="152"/>
                  </a:cubicBezTo>
                  <a:cubicBezTo>
                    <a:pt x="353" y="152"/>
                    <a:pt x="353" y="152"/>
                    <a:pt x="353" y="152"/>
                  </a:cubicBezTo>
                  <a:cubicBezTo>
                    <a:pt x="354" y="151"/>
                    <a:pt x="354" y="151"/>
                    <a:pt x="354" y="151"/>
                  </a:cubicBezTo>
                  <a:cubicBezTo>
                    <a:pt x="356" y="150"/>
                    <a:pt x="356" y="150"/>
                    <a:pt x="356" y="150"/>
                  </a:cubicBezTo>
                  <a:cubicBezTo>
                    <a:pt x="367" y="171"/>
                    <a:pt x="384" y="184"/>
                    <a:pt x="394" y="210"/>
                  </a:cubicBezTo>
                  <a:cubicBezTo>
                    <a:pt x="394" y="210"/>
                    <a:pt x="394" y="210"/>
                    <a:pt x="394" y="210"/>
                  </a:cubicBezTo>
                  <a:cubicBezTo>
                    <a:pt x="394" y="211"/>
                    <a:pt x="394" y="212"/>
                    <a:pt x="393" y="212"/>
                  </a:cubicBezTo>
                  <a:cubicBezTo>
                    <a:pt x="393" y="212"/>
                    <a:pt x="393" y="212"/>
                    <a:pt x="393" y="212"/>
                  </a:cubicBezTo>
                  <a:cubicBezTo>
                    <a:pt x="382" y="221"/>
                    <a:pt x="372" y="236"/>
                    <a:pt x="368" y="256"/>
                  </a:cubicBezTo>
                  <a:cubicBezTo>
                    <a:pt x="368" y="256"/>
                    <a:pt x="368" y="256"/>
                    <a:pt x="368" y="256"/>
                  </a:cubicBezTo>
                  <a:cubicBezTo>
                    <a:pt x="360" y="287"/>
                    <a:pt x="323" y="294"/>
                    <a:pt x="301" y="312"/>
                  </a:cubicBezTo>
                  <a:cubicBezTo>
                    <a:pt x="301" y="312"/>
                    <a:pt x="301" y="312"/>
                    <a:pt x="301" y="312"/>
                  </a:cubicBezTo>
                  <a:cubicBezTo>
                    <a:pt x="301" y="312"/>
                    <a:pt x="300" y="312"/>
                    <a:pt x="300" y="312"/>
                  </a:cubicBezTo>
                  <a:cubicBezTo>
                    <a:pt x="300" y="312"/>
                    <a:pt x="300" y="312"/>
                    <a:pt x="300" y="312"/>
                  </a:cubicBezTo>
                  <a:cubicBezTo>
                    <a:pt x="299" y="312"/>
                    <a:pt x="298" y="311"/>
                    <a:pt x="298" y="311"/>
                  </a:cubicBezTo>
                  <a:cubicBezTo>
                    <a:pt x="298" y="311"/>
                    <a:pt x="298" y="311"/>
                    <a:pt x="298" y="311"/>
                  </a:cubicBezTo>
                  <a:cubicBezTo>
                    <a:pt x="294" y="296"/>
                    <a:pt x="286" y="272"/>
                    <a:pt x="275" y="262"/>
                  </a:cubicBezTo>
                  <a:cubicBezTo>
                    <a:pt x="275" y="262"/>
                    <a:pt x="275" y="262"/>
                    <a:pt x="275" y="262"/>
                  </a:cubicBezTo>
                  <a:cubicBezTo>
                    <a:pt x="267" y="253"/>
                    <a:pt x="265" y="243"/>
                    <a:pt x="264" y="234"/>
                  </a:cubicBezTo>
                  <a:cubicBezTo>
                    <a:pt x="264" y="234"/>
                    <a:pt x="264" y="234"/>
                    <a:pt x="264" y="234"/>
                  </a:cubicBezTo>
                  <a:cubicBezTo>
                    <a:pt x="262" y="224"/>
                    <a:pt x="261" y="216"/>
                    <a:pt x="255" y="210"/>
                  </a:cubicBezTo>
                  <a:cubicBezTo>
                    <a:pt x="255" y="210"/>
                    <a:pt x="255" y="210"/>
                    <a:pt x="255" y="210"/>
                  </a:cubicBezTo>
                  <a:cubicBezTo>
                    <a:pt x="248" y="203"/>
                    <a:pt x="242" y="200"/>
                    <a:pt x="237" y="200"/>
                  </a:cubicBezTo>
                  <a:cubicBezTo>
                    <a:pt x="237" y="200"/>
                    <a:pt x="237" y="200"/>
                    <a:pt x="237" y="200"/>
                  </a:cubicBezTo>
                  <a:cubicBezTo>
                    <a:pt x="236" y="200"/>
                    <a:pt x="234" y="200"/>
                    <a:pt x="233" y="201"/>
                  </a:cubicBezTo>
                  <a:cubicBezTo>
                    <a:pt x="233" y="201"/>
                    <a:pt x="233" y="201"/>
                    <a:pt x="233" y="201"/>
                  </a:cubicBezTo>
                  <a:cubicBezTo>
                    <a:pt x="233" y="201"/>
                    <a:pt x="232" y="201"/>
                    <a:pt x="232" y="201"/>
                  </a:cubicBezTo>
                  <a:cubicBezTo>
                    <a:pt x="232" y="201"/>
                    <a:pt x="232" y="201"/>
                    <a:pt x="232" y="201"/>
                  </a:cubicBezTo>
                  <a:cubicBezTo>
                    <a:pt x="231" y="201"/>
                    <a:pt x="231" y="200"/>
                    <a:pt x="230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28" y="192"/>
                    <a:pt x="223" y="179"/>
                    <a:pt x="217" y="168"/>
                  </a:cubicBezTo>
                  <a:cubicBezTo>
                    <a:pt x="217" y="168"/>
                    <a:pt x="217" y="168"/>
                    <a:pt x="217" y="168"/>
                  </a:cubicBezTo>
                  <a:cubicBezTo>
                    <a:pt x="211" y="157"/>
                    <a:pt x="203" y="149"/>
                    <a:pt x="197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86" y="149"/>
                    <a:pt x="170" y="154"/>
                    <a:pt x="156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43" y="168"/>
                    <a:pt x="132" y="177"/>
                    <a:pt x="133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2" y="195"/>
                    <a:pt x="146" y="227"/>
                    <a:pt x="147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7" y="264"/>
                    <a:pt x="152" y="279"/>
                    <a:pt x="178" y="279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80" y="279"/>
                    <a:pt x="182" y="279"/>
                    <a:pt x="185" y="279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5" y="279"/>
                    <a:pt x="186" y="279"/>
                    <a:pt x="186" y="279"/>
                  </a:cubicBezTo>
                  <a:cubicBezTo>
                    <a:pt x="186" y="279"/>
                    <a:pt x="186" y="279"/>
                    <a:pt x="186" y="279"/>
                  </a:cubicBezTo>
                  <a:cubicBezTo>
                    <a:pt x="187" y="279"/>
                    <a:pt x="187" y="280"/>
                    <a:pt x="187" y="281"/>
                  </a:cubicBezTo>
                  <a:cubicBezTo>
                    <a:pt x="187" y="281"/>
                    <a:pt x="187" y="281"/>
                    <a:pt x="187" y="281"/>
                  </a:cubicBezTo>
                  <a:cubicBezTo>
                    <a:pt x="187" y="295"/>
                    <a:pt x="202" y="307"/>
                    <a:pt x="211" y="307"/>
                  </a:cubicBezTo>
                  <a:cubicBezTo>
                    <a:pt x="211" y="307"/>
                    <a:pt x="211" y="307"/>
                    <a:pt x="211" y="307"/>
                  </a:cubicBezTo>
                  <a:cubicBezTo>
                    <a:pt x="215" y="307"/>
                    <a:pt x="218" y="310"/>
                    <a:pt x="220" y="314"/>
                  </a:cubicBezTo>
                  <a:cubicBezTo>
                    <a:pt x="220" y="314"/>
                    <a:pt x="220" y="314"/>
                    <a:pt x="220" y="314"/>
                  </a:cubicBezTo>
                  <a:cubicBezTo>
                    <a:pt x="222" y="318"/>
                    <a:pt x="223" y="323"/>
                    <a:pt x="225" y="327"/>
                  </a:cubicBezTo>
                  <a:cubicBezTo>
                    <a:pt x="225" y="327"/>
                    <a:pt x="225" y="327"/>
                    <a:pt x="225" y="327"/>
                  </a:cubicBezTo>
                  <a:cubicBezTo>
                    <a:pt x="228" y="337"/>
                    <a:pt x="233" y="345"/>
                    <a:pt x="244" y="345"/>
                  </a:cubicBezTo>
                  <a:cubicBezTo>
                    <a:pt x="244" y="345"/>
                    <a:pt x="244" y="345"/>
                    <a:pt x="244" y="345"/>
                  </a:cubicBezTo>
                  <a:cubicBezTo>
                    <a:pt x="256" y="345"/>
                    <a:pt x="271" y="341"/>
                    <a:pt x="281" y="337"/>
                  </a:cubicBezTo>
                  <a:cubicBezTo>
                    <a:pt x="281" y="337"/>
                    <a:pt x="281" y="337"/>
                    <a:pt x="281" y="337"/>
                  </a:cubicBezTo>
                  <a:cubicBezTo>
                    <a:pt x="282" y="336"/>
                    <a:pt x="283" y="336"/>
                    <a:pt x="283" y="337"/>
                  </a:cubicBezTo>
                  <a:cubicBezTo>
                    <a:pt x="283" y="337"/>
                    <a:pt x="283" y="337"/>
                    <a:pt x="283" y="337"/>
                  </a:cubicBezTo>
                  <a:cubicBezTo>
                    <a:pt x="284" y="337"/>
                    <a:pt x="284" y="338"/>
                    <a:pt x="284" y="339"/>
                  </a:cubicBezTo>
                  <a:cubicBezTo>
                    <a:pt x="284" y="339"/>
                    <a:pt x="284" y="339"/>
                    <a:pt x="284" y="339"/>
                  </a:cubicBezTo>
                  <a:cubicBezTo>
                    <a:pt x="284" y="342"/>
                    <a:pt x="283" y="344"/>
                    <a:pt x="283" y="347"/>
                  </a:cubicBezTo>
                  <a:cubicBezTo>
                    <a:pt x="283" y="347"/>
                    <a:pt x="283" y="347"/>
                    <a:pt x="283" y="347"/>
                  </a:cubicBezTo>
                  <a:cubicBezTo>
                    <a:pt x="283" y="358"/>
                    <a:pt x="286" y="364"/>
                    <a:pt x="289" y="367"/>
                  </a:cubicBezTo>
                  <a:cubicBezTo>
                    <a:pt x="289" y="367"/>
                    <a:pt x="289" y="367"/>
                    <a:pt x="289" y="367"/>
                  </a:cubicBezTo>
                  <a:cubicBezTo>
                    <a:pt x="289" y="367"/>
                    <a:pt x="290" y="368"/>
                    <a:pt x="290" y="368"/>
                  </a:cubicBezTo>
                  <a:cubicBezTo>
                    <a:pt x="290" y="368"/>
                    <a:pt x="290" y="368"/>
                    <a:pt x="290" y="368"/>
                  </a:cubicBezTo>
                  <a:cubicBezTo>
                    <a:pt x="289" y="369"/>
                    <a:pt x="289" y="370"/>
                    <a:pt x="289" y="370"/>
                  </a:cubicBezTo>
                  <a:cubicBezTo>
                    <a:pt x="289" y="370"/>
                    <a:pt x="289" y="370"/>
                    <a:pt x="289" y="370"/>
                  </a:cubicBezTo>
                  <a:cubicBezTo>
                    <a:pt x="244" y="394"/>
                    <a:pt x="136" y="463"/>
                    <a:pt x="136" y="537"/>
                  </a:cubicBezTo>
                  <a:cubicBezTo>
                    <a:pt x="136" y="537"/>
                    <a:pt x="136" y="537"/>
                    <a:pt x="136" y="537"/>
                  </a:cubicBezTo>
                  <a:cubicBezTo>
                    <a:pt x="136" y="540"/>
                    <a:pt x="136" y="542"/>
                    <a:pt x="136" y="544"/>
                  </a:cubicBezTo>
                  <a:cubicBezTo>
                    <a:pt x="136" y="544"/>
                    <a:pt x="136" y="544"/>
                    <a:pt x="136" y="544"/>
                  </a:cubicBezTo>
                  <a:cubicBezTo>
                    <a:pt x="138" y="545"/>
                    <a:pt x="143" y="547"/>
                    <a:pt x="149" y="549"/>
                  </a:cubicBezTo>
                  <a:cubicBezTo>
                    <a:pt x="149" y="549"/>
                    <a:pt x="149" y="549"/>
                    <a:pt x="149" y="549"/>
                  </a:cubicBezTo>
                  <a:cubicBezTo>
                    <a:pt x="150" y="549"/>
                    <a:pt x="151" y="550"/>
                    <a:pt x="151" y="550"/>
                  </a:cubicBezTo>
                  <a:cubicBezTo>
                    <a:pt x="151" y="550"/>
                    <a:pt x="151" y="550"/>
                    <a:pt x="151" y="550"/>
                  </a:cubicBezTo>
                  <a:cubicBezTo>
                    <a:pt x="151" y="551"/>
                    <a:pt x="150" y="552"/>
                    <a:pt x="150" y="552"/>
                  </a:cubicBezTo>
                  <a:cubicBezTo>
                    <a:pt x="150" y="552"/>
                    <a:pt x="150" y="552"/>
                    <a:pt x="150" y="552"/>
                  </a:cubicBezTo>
                  <a:cubicBezTo>
                    <a:pt x="143" y="555"/>
                    <a:pt x="137" y="556"/>
                    <a:pt x="132" y="556"/>
                  </a:cubicBezTo>
                  <a:cubicBezTo>
                    <a:pt x="132" y="556"/>
                    <a:pt x="132" y="556"/>
                    <a:pt x="132" y="556"/>
                  </a:cubicBezTo>
                  <a:cubicBezTo>
                    <a:pt x="118" y="556"/>
                    <a:pt x="108" y="550"/>
                    <a:pt x="94" y="550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9" name="Freeform 34"/>
            <p:cNvSpPr>
              <a:spLocks noEditPoints="1"/>
            </p:cNvSpPr>
            <p:nvPr/>
          </p:nvSpPr>
          <p:spPr bwMode="auto">
            <a:xfrm>
              <a:off x="6224594" y="3394077"/>
              <a:ext cx="854076" cy="801688"/>
            </a:xfrm>
            <a:custGeom>
              <a:avLst/>
              <a:gdLst>
                <a:gd name="T0" fmla="*/ 638309 w 380"/>
                <a:gd name="T1" fmla="*/ 774741 h 357"/>
                <a:gd name="T2" fmla="*/ 584368 w 380"/>
                <a:gd name="T3" fmla="*/ 776986 h 357"/>
                <a:gd name="T4" fmla="*/ 541664 w 380"/>
                <a:gd name="T5" fmla="*/ 756776 h 357"/>
                <a:gd name="T6" fmla="*/ 512446 w 380"/>
                <a:gd name="T7" fmla="*/ 759021 h 357"/>
                <a:gd name="T8" fmla="*/ 388829 w 380"/>
                <a:gd name="T9" fmla="*/ 590599 h 357"/>
                <a:gd name="T10" fmla="*/ 409057 w 380"/>
                <a:gd name="T11" fmla="*/ 534459 h 357"/>
                <a:gd name="T12" fmla="*/ 478732 w 380"/>
                <a:gd name="T13" fmla="*/ 520985 h 357"/>
                <a:gd name="T14" fmla="*/ 469742 w 380"/>
                <a:gd name="T15" fmla="*/ 408704 h 357"/>
                <a:gd name="T16" fmla="*/ 451761 w 380"/>
                <a:gd name="T17" fmla="*/ 401967 h 357"/>
                <a:gd name="T18" fmla="*/ 312412 w 380"/>
                <a:gd name="T19" fmla="*/ 451371 h 357"/>
                <a:gd name="T20" fmla="*/ 283194 w 380"/>
                <a:gd name="T21" fmla="*/ 422177 h 357"/>
                <a:gd name="T22" fmla="*/ 202281 w 380"/>
                <a:gd name="T23" fmla="*/ 264984 h 357"/>
                <a:gd name="T24" fmla="*/ 143844 w 380"/>
                <a:gd name="T25" fmla="*/ 258247 h 357"/>
                <a:gd name="T26" fmla="*/ 0 w 380"/>
                <a:gd name="T27" fmla="*/ 139229 h 357"/>
                <a:gd name="T28" fmla="*/ 0 w 380"/>
                <a:gd name="T29" fmla="*/ 134737 h 357"/>
                <a:gd name="T30" fmla="*/ 56189 w 380"/>
                <a:gd name="T31" fmla="*/ 121264 h 357"/>
                <a:gd name="T32" fmla="*/ 98893 w 380"/>
                <a:gd name="T33" fmla="*/ 125755 h 357"/>
                <a:gd name="T34" fmla="*/ 267461 w 380"/>
                <a:gd name="T35" fmla="*/ 136983 h 357"/>
                <a:gd name="T36" fmla="*/ 357363 w 380"/>
                <a:gd name="T37" fmla="*/ 65123 h 357"/>
                <a:gd name="T38" fmla="*/ 467494 w 380"/>
                <a:gd name="T39" fmla="*/ 2246 h 357"/>
                <a:gd name="T40" fmla="*/ 469742 w 380"/>
                <a:gd name="T41" fmla="*/ 6737 h 357"/>
                <a:gd name="T42" fmla="*/ 445019 w 380"/>
                <a:gd name="T43" fmla="*/ 35930 h 357"/>
                <a:gd name="T44" fmla="*/ 433781 w 380"/>
                <a:gd name="T45" fmla="*/ 58386 h 357"/>
                <a:gd name="T46" fmla="*/ 584368 w 380"/>
                <a:gd name="T47" fmla="*/ 105544 h 357"/>
                <a:gd name="T48" fmla="*/ 687756 w 380"/>
                <a:gd name="T49" fmla="*/ 220071 h 357"/>
                <a:gd name="T50" fmla="*/ 851828 w 380"/>
                <a:gd name="T51" fmla="*/ 496283 h 357"/>
                <a:gd name="T52" fmla="*/ 851828 w 380"/>
                <a:gd name="T53" fmla="*/ 496283 h 357"/>
                <a:gd name="T54" fmla="*/ 779906 w 380"/>
                <a:gd name="T55" fmla="*/ 756776 h 357"/>
                <a:gd name="T56" fmla="*/ 782154 w 380"/>
                <a:gd name="T57" fmla="*/ 797197 h 357"/>
                <a:gd name="T58" fmla="*/ 777659 w 380"/>
                <a:gd name="T59" fmla="*/ 801688 h 357"/>
                <a:gd name="T60" fmla="*/ 773164 w 380"/>
                <a:gd name="T61" fmla="*/ 790460 h 357"/>
                <a:gd name="T62" fmla="*/ 842838 w 380"/>
                <a:gd name="T63" fmla="*/ 500774 h 357"/>
                <a:gd name="T64" fmla="*/ 734955 w 380"/>
                <a:gd name="T65" fmla="*/ 388493 h 357"/>
                <a:gd name="T66" fmla="*/ 584368 w 380"/>
                <a:gd name="T67" fmla="*/ 114527 h 357"/>
                <a:gd name="T68" fmla="*/ 476485 w 380"/>
                <a:gd name="T69" fmla="*/ 101053 h 357"/>
                <a:gd name="T70" fmla="*/ 440523 w 380"/>
                <a:gd name="T71" fmla="*/ 29193 h 357"/>
                <a:gd name="T72" fmla="*/ 458504 w 380"/>
                <a:gd name="T73" fmla="*/ 8982 h 357"/>
                <a:gd name="T74" fmla="*/ 364106 w 380"/>
                <a:gd name="T75" fmla="*/ 69614 h 357"/>
                <a:gd name="T76" fmla="*/ 271956 w 380"/>
                <a:gd name="T77" fmla="*/ 145966 h 357"/>
                <a:gd name="T78" fmla="*/ 96645 w 380"/>
                <a:gd name="T79" fmla="*/ 134737 h 357"/>
                <a:gd name="T80" fmla="*/ 56189 w 380"/>
                <a:gd name="T81" fmla="*/ 130246 h 357"/>
                <a:gd name="T82" fmla="*/ 96645 w 380"/>
                <a:gd name="T83" fmla="*/ 224562 h 357"/>
                <a:gd name="T84" fmla="*/ 146092 w 380"/>
                <a:gd name="T85" fmla="*/ 249264 h 357"/>
                <a:gd name="T86" fmla="*/ 253975 w 380"/>
                <a:gd name="T87" fmla="*/ 325616 h 357"/>
                <a:gd name="T88" fmla="*/ 289936 w 380"/>
                <a:gd name="T89" fmla="*/ 417686 h 357"/>
                <a:gd name="T90" fmla="*/ 377591 w 380"/>
                <a:gd name="T91" fmla="*/ 417686 h 357"/>
                <a:gd name="T92" fmla="*/ 451761 w 380"/>
                <a:gd name="T93" fmla="*/ 392984 h 357"/>
                <a:gd name="T94" fmla="*/ 521436 w 380"/>
                <a:gd name="T95" fmla="*/ 489546 h 357"/>
                <a:gd name="T96" fmla="*/ 478732 w 380"/>
                <a:gd name="T97" fmla="*/ 527722 h 357"/>
                <a:gd name="T98" fmla="*/ 393324 w 380"/>
                <a:gd name="T99" fmla="*/ 568143 h 357"/>
                <a:gd name="T100" fmla="*/ 397820 w 380"/>
                <a:gd name="T101" fmla="*/ 588354 h 357"/>
                <a:gd name="T102" fmla="*/ 516941 w 380"/>
                <a:gd name="T103" fmla="*/ 750039 h 357"/>
                <a:gd name="T104" fmla="*/ 541664 w 380"/>
                <a:gd name="T105" fmla="*/ 747793 h 357"/>
                <a:gd name="T106" fmla="*/ 638309 w 380"/>
                <a:gd name="T107" fmla="*/ 765758 h 35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80" h="357">
                  <a:moveTo>
                    <a:pt x="345" y="357"/>
                  </a:moveTo>
                  <a:cubicBezTo>
                    <a:pt x="329" y="350"/>
                    <a:pt x="307" y="345"/>
                    <a:pt x="284" y="345"/>
                  </a:cubicBezTo>
                  <a:cubicBezTo>
                    <a:pt x="284" y="345"/>
                    <a:pt x="284" y="345"/>
                    <a:pt x="284" y="345"/>
                  </a:cubicBezTo>
                  <a:cubicBezTo>
                    <a:pt x="277" y="345"/>
                    <a:pt x="269" y="345"/>
                    <a:pt x="262" y="347"/>
                  </a:cubicBezTo>
                  <a:cubicBezTo>
                    <a:pt x="262" y="347"/>
                    <a:pt x="262" y="347"/>
                    <a:pt x="262" y="347"/>
                  </a:cubicBezTo>
                  <a:cubicBezTo>
                    <a:pt x="261" y="347"/>
                    <a:pt x="260" y="346"/>
                    <a:pt x="260" y="346"/>
                  </a:cubicBezTo>
                  <a:cubicBezTo>
                    <a:pt x="260" y="346"/>
                    <a:pt x="260" y="346"/>
                    <a:pt x="260" y="346"/>
                  </a:cubicBezTo>
                  <a:cubicBezTo>
                    <a:pt x="256" y="339"/>
                    <a:pt x="249" y="337"/>
                    <a:pt x="241" y="337"/>
                  </a:cubicBezTo>
                  <a:cubicBezTo>
                    <a:pt x="241" y="337"/>
                    <a:pt x="241" y="337"/>
                    <a:pt x="241" y="337"/>
                  </a:cubicBezTo>
                  <a:cubicBezTo>
                    <a:pt x="235" y="337"/>
                    <a:pt x="230" y="338"/>
                    <a:pt x="230" y="338"/>
                  </a:cubicBezTo>
                  <a:cubicBezTo>
                    <a:pt x="230" y="338"/>
                    <a:pt x="230" y="338"/>
                    <a:pt x="230" y="338"/>
                  </a:cubicBezTo>
                  <a:cubicBezTo>
                    <a:pt x="229" y="339"/>
                    <a:pt x="228" y="338"/>
                    <a:pt x="228" y="338"/>
                  </a:cubicBezTo>
                  <a:cubicBezTo>
                    <a:pt x="228" y="338"/>
                    <a:pt x="228" y="338"/>
                    <a:pt x="228" y="338"/>
                  </a:cubicBezTo>
                  <a:cubicBezTo>
                    <a:pt x="228" y="338"/>
                    <a:pt x="180" y="285"/>
                    <a:pt x="173" y="263"/>
                  </a:cubicBezTo>
                  <a:cubicBezTo>
                    <a:pt x="173" y="263"/>
                    <a:pt x="173" y="263"/>
                    <a:pt x="173" y="263"/>
                  </a:cubicBezTo>
                  <a:cubicBezTo>
                    <a:pt x="172" y="260"/>
                    <a:pt x="171" y="256"/>
                    <a:pt x="171" y="253"/>
                  </a:cubicBezTo>
                  <a:cubicBezTo>
                    <a:pt x="171" y="253"/>
                    <a:pt x="171" y="253"/>
                    <a:pt x="171" y="253"/>
                  </a:cubicBezTo>
                  <a:cubicBezTo>
                    <a:pt x="171" y="246"/>
                    <a:pt x="175" y="241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9" y="235"/>
                    <a:pt x="199" y="233"/>
                    <a:pt x="213" y="232"/>
                  </a:cubicBezTo>
                  <a:cubicBezTo>
                    <a:pt x="213" y="232"/>
                    <a:pt x="213" y="232"/>
                    <a:pt x="213" y="232"/>
                  </a:cubicBezTo>
                  <a:cubicBezTo>
                    <a:pt x="225" y="230"/>
                    <a:pt x="228" y="225"/>
                    <a:pt x="228" y="218"/>
                  </a:cubicBezTo>
                  <a:cubicBezTo>
                    <a:pt x="228" y="218"/>
                    <a:pt x="228" y="218"/>
                    <a:pt x="228" y="218"/>
                  </a:cubicBezTo>
                  <a:cubicBezTo>
                    <a:pt x="228" y="206"/>
                    <a:pt x="217" y="189"/>
                    <a:pt x="209" y="182"/>
                  </a:cubicBezTo>
                  <a:cubicBezTo>
                    <a:pt x="209" y="182"/>
                    <a:pt x="209" y="182"/>
                    <a:pt x="209" y="182"/>
                  </a:cubicBezTo>
                  <a:cubicBezTo>
                    <a:pt x="207" y="180"/>
                    <a:pt x="205" y="179"/>
                    <a:pt x="201" y="179"/>
                  </a:cubicBezTo>
                  <a:cubicBezTo>
                    <a:pt x="201" y="179"/>
                    <a:pt x="201" y="179"/>
                    <a:pt x="201" y="179"/>
                  </a:cubicBezTo>
                  <a:cubicBezTo>
                    <a:pt x="193" y="179"/>
                    <a:pt x="181" y="184"/>
                    <a:pt x="170" y="190"/>
                  </a:cubicBezTo>
                  <a:cubicBezTo>
                    <a:pt x="170" y="190"/>
                    <a:pt x="170" y="190"/>
                    <a:pt x="170" y="190"/>
                  </a:cubicBezTo>
                  <a:cubicBezTo>
                    <a:pt x="158" y="195"/>
                    <a:pt x="147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3" y="201"/>
                    <a:pt x="130" y="195"/>
                    <a:pt x="126" y="188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22" y="181"/>
                    <a:pt x="119" y="171"/>
                    <a:pt x="115" y="161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08" y="142"/>
                    <a:pt x="99" y="121"/>
                    <a:pt x="90" y="118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80" y="115"/>
                    <a:pt x="72" y="115"/>
                    <a:pt x="64" y="115"/>
                  </a:cubicBezTo>
                  <a:cubicBezTo>
                    <a:pt x="64" y="115"/>
                    <a:pt x="64" y="115"/>
                    <a:pt x="64" y="115"/>
                  </a:cubicBezTo>
                  <a:cubicBezTo>
                    <a:pt x="57" y="114"/>
                    <a:pt x="49" y="112"/>
                    <a:pt x="40" y="103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29" y="92"/>
                    <a:pt x="12" y="74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0" y="6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9" y="56"/>
                    <a:pt x="16" y="54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0" y="54"/>
                    <a:pt x="37" y="54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63" y="60"/>
                    <a:pt x="80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104" y="65"/>
                    <a:pt x="111" y="64"/>
                    <a:pt x="119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30" y="58"/>
                    <a:pt x="145" y="43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73" y="14"/>
                    <a:pt x="188" y="0"/>
                    <a:pt x="202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4" y="0"/>
                    <a:pt x="206" y="1"/>
                    <a:pt x="208" y="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9" y="2"/>
                    <a:pt x="209" y="2"/>
                    <a:pt x="209" y="3"/>
                  </a:cubicBezTo>
                  <a:cubicBezTo>
                    <a:pt x="209" y="3"/>
                    <a:pt x="209" y="3"/>
                    <a:pt x="209" y="3"/>
                  </a:cubicBezTo>
                  <a:cubicBezTo>
                    <a:pt x="209" y="3"/>
                    <a:pt x="209" y="4"/>
                    <a:pt x="209" y="5"/>
                  </a:cubicBezTo>
                  <a:cubicBezTo>
                    <a:pt x="209" y="5"/>
                    <a:pt x="209" y="5"/>
                    <a:pt x="209" y="5"/>
                  </a:cubicBezTo>
                  <a:cubicBezTo>
                    <a:pt x="205" y="9"/>
                    <a:pt x="201" y="13"/>
                    <a:pt x="198" y="16"/>
                  </a:cubicBezTo>
                  <a:cubicBezTo>
                    <a:pt x="198" y="16"/>
                    <a:pt x="198" y="16"/>
                    <a:pt x="198" y="16"/>
                  </a:cubicBezTo>
                  <a:cubicBezTo>
                    <a:pt x="194" y="20"/>
                    <a:pt x="193" y="23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31"/>
                    <a:pt x="201" y="37"/>
                    <a:pt x="213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26" y="45"/>
                    <a:pt x="243" y="47"/>
                    <a:pt x="260" y="47"/>
                  </a:cubicBezTo>
                  <a:cubicBezTo>
                    <a:pt x="260" y="47"/>
                    <a:pt x="260" y="47"/>
                    <a:pt x="260" y="47"/>
                  </a:cubicBezTo>
                  <a:cubicBezTo>
                    <a:pt x="282" y="47"/>
                    <a:pt x="296" y="71"/>
                    <a:pt x="306" y="98"/>
                  </a:cubicBezTo>
                  <a:cubicBezTo>
                    <a:pt x="306" y="98"/>
                    <a:pt x="306" y="98"/>
                    <a:pt x="306" y="98"/>
                  </a:cubicBezTo>
                  <a:cubicBezTo>
                    <a:pt x="317" y="125"/>
                    <a:pt x="323" y="156"/>
                    <a:pt x="330" y="171"/>
                  </a:cubicBezTo>
                  <a:cubicBezTo>
                    <a:pt x="330" y="171"/>
                    <a:pt x="330" y="171"/>
                    <a:pt x="330" y="171"/>
                  </a:cubicBezTo>
                  <a:cubicBezTo>
                    <a:pt x="337" y="186"/>
                    <a:pt x="359" y="204"/>
                    <a:pt x="379" y="221"/>
                  </a:cubicBezTo>
                  <a:cubicBezTo>
                    <a:pt x="379" y="221"/>
                    <a:pt x="379" y="221"/>
                    <a:pt x="379" y="221"/>
                  </a:cubicBezTo>
                  <a:cubicBezTo>
                    <a:pt x="378" y="222"/>
                    <a:pt x="378" y="222"/>
                    <a:pt x="378" y="222"/>
                  </a:cubicBezTo>
                  <a:cubicBezTo>
                    <a:pt x="379" y="221"/>
                    <a:pt x="379" y="221"/>
                    <a:pt x="379" y="221"/>
                  </a:cubicBezTo>
                  <a:cubicBezTo>
                    <a:pt x="380" y="221"/>
                    <a:pt x="380" y="222"/>
                    <a:pt x="379" y="223"/>
                  </a:cubicBezTo>
                  <a:cubicBezTo>
                    <a:pt x="379" y="223"/>
                    <a:pt x="379" y="223"/>
                    <a:pt x="379" y="223"/>
                  </a:cubicBezTo>
                  <a:cubicBezTo>
                    <a:pt x="366" y="249"/>
                    <a:pt x="347" y="292"/>
                    <a:pt x="347" y="337"/>
                  </a:cubicBezTo>
                  <a:cubicBezTo>
                    <a:pt x="347" y="337"/>
                    <a:pt x="347" y="337"/>
                    <a:pt x="347" y="337"/>
                  </a:cubicBezTo>
                  <a:cubicBezTo>
                    <a:pt x="347" y="343"/>
                    <a:pt x="347" y="349"/>
                    <a:pt x="348" y="355"/>
                  </a:cubicBezTo>
                  <a:cubicBezTo>
                    <a:pt x="348" y="355"/>
                    <a:pt x="348" y="355"/>
                    <a:pt x="348" y="355"/>
                  </a:cubicBezTo>
                  <a:cubicBezTo>
                    <a:pt x="348" y="355"/>
                    <a:pt x="348" y="356"/>
                    <a:pt x="347" y="356"/>
                  </a:cubicBezTo>
                  <a:cubicBezTo>
                    <a:pt x="347" y="356"/>
                    <a:pt x="347" y="356"/>
                    <a:pt x="347" y="356"/>
                  </a:cubicBezTo>
                  <a:cubicBezTo>
                    <a:pt x="347" y="357"/>
                    <a:pt x="347" y="357"/>
                    <a:pt x="346" y="357"/>
                  </a:cubicBezTo>
                  <a:cubicBezTo>
                    <a:pt x="346" y="357"/>
                    <a:pt x="346" y="357"/>
                    <a:pt x="346" y="357"/>
                  </a:cubicBezTo>
                  <a:cubicBezTo>
                    <a:pt x="346" y="357"/>
                    <a:pt x="346" y="357"/>
                    <a:pt x="345" y="357"/>
                  </a:cubicBezTo>
                  <a:close/>
                  <a:moveTo>
                    <a:pt x="344" y="352"/>
                  </a:moveTo>
                  <a:cubicBezTo>
                    <a:pt x="343" y="347"/>
                    <a:pt x="343" y="342"/>
                    <a:pt x="343" y="337"/>
                  </a:cubicBezTo>
                  <a:cubicBezTo>
                    <a:pt x="343" y="337"/>
                    <a:pt x="343" y="337"/>
                    <a:pt x="343" y="337"/>
                  </a:cubicBezTo>
                  <a:cubicBezTo>
                    <a:pt x="343" y="291"/>
                    <a:pt x="361" y="249"/>
                    <a:pt x="375" y="223"/>
                  </a:cubicBezTo>
                  <a:cubicBezTo>
                    <a:pt x="375" y="223"/>
                    <a:pt x="375" y="223"/>
                    <a:pt x="375" y="223"/>
                  </a:cubicBezTo>
                  <a:cubicBezTo>
                    <a:pt x="355" y="206"/>
                    <a:pt x="334" y="188"/>
                    <a:pt x="327" y="173"/>
                  </a:cubicBezTo>
                  <a:cubicBezTo>
                    <a:pt x="327" y="173"/>
                    <a:pt x="327" y="173"/>
                    <a:pt x="327" y="173"/>
                  </a:cubicBezTo>
                  <a:cubicBezTo>
                    <a:pt x="319" y="156"/>
                    <a:pt x="313" y="126"/>
                    <a:pt x="303" y="99"/>
                  </a:cubicBezTo>
                  <a:cubicBezTo>
                    <a:pt x="303" y="99"/>
                    <a:pt x="303" y="99"/>
                    <a:pt x="303" y="99"/>
                  </a:cubicBezTo>
                  <a:cubicBezTo>
                    <a:pt x="292" y="72"/>
                    <a:pt x="279" y="51"/>
                    <a:pt x="260" y="51"/>
                  </a:cubicBezTo>
                  <a:cubicBezTo>
                    <a:pt x="260" y="51"/>
                    <a:pt x="260" y="51"/>
                    <a:pt x="260" y="51"/>
                  </a:cubicBezTo>
                  <a:cubicBezTo>
                    <a:pt x="243" y="51"/>
                    <a:pt x="226" y="49"/>
                    <a:pt x="212" y="45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199" y="41"/>
                    <a:pt x="189" y="35"/>
                    <a:pt x="189" y="26"/>
                  </a:cubicBezTo>
                  <a:cubicBezTo>
                    <a:pt x="189" y="26"/>
                    <a:pt x="189" y="26"/>
                    <a:pt x="189" y="26"/>
                  </a:cubicBezTo>
                  <a:cubicBezTo>
                    <a:pt x="189" y="22"/>
                    <a:pt x="191" y="17"/>
                    <a:pt x="196" y="13"/>
                  </a:cubicBezTo>
                  <a:cubicBezTo>
                    <a:pt x="196" y="13"/>
                    <a:pt x="196" y="13"/>
                    <a:pt x="196" y="13"/>
                  </a:cubicBezTo>
                  <a:cubicBezTo>
                    <a:pt x="198" y="11"/>
                    <a:pt x="201" y="8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3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191" y="4"/>
                    <a:pt x="176" y="17"/>
                    <a:pt x="162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47" y="46"/>
                    <a:pt x="133" y="61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12" y="68"/>
                    <a:pt x="104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79" y="69"/>
                    <a:pt x="62" y="64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36" y="58"/>
                    <a:pt x="30" y="58"/>
                    <a:pt x="25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18" y="58"/>
                    <a:pt x="12" y="59"/>
                    <a:pt x="5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16" y="73"/>
                    <a:pt x="32" y="89"/>
                    <a:pt x="43" y="100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51" y="108"/>
                    <a:pt x="58" y="110"/>
                    <a:pt x="65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2" y="111"/>
                    <a:pt x="80" y="111"/>
                    <a:pt x="91" y="115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101" y="118"/>
                    <a:pt x="107" y="131"/>
                    <a:pt x="113" y="145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9" y="160"/>
                    <a:pt x="124" y="176"/>
                    <a:pt x="129" y="186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33" y="194"/>
                    <a:pt x="137" y="197"/>
                    <a:pt x="139" y="197"/>
                  </a:cubicBezTo>
                  <a:cubicBezTo>
                    <a:pt x="139" y="197"/>
                    <a:pt x="139" y="197"/>
                    <a:pt x="139" y="197"/>
                  </a:cubicBezTo>
                  <a:cubicBezTo>
                    <a:pt x="145" y="197"/>
                    <a:pt x="156" y="192"/>
                    <a:pt x="168" y="186"/>
                  </a:cubicBezTo>
                  <a:cubicBezTo>
                    <a:pt x="168" y="186"/>
                    <a:pt x="168" y="186"/>
                    <a:pt x="168" y="186"/>
                  </a:cubicBezTo>
                  <a:cubicBezTo>
                    <a:pt x="180" y="181"/>
                    <a:pt x="192" y="175"/>
                    <a:pt x="201" y="175"/>
                  </a:cubicBezTo>
                  <a:cubicBezTo>
                    <a:pt x="201" y="175"/>
                    <a:pt x="201" y="175"/>
                    <a:pt x="201" y="175"/>
                  </a:cubicBezTo>
                  <a:cubicBezTo>
                    <a:pt x="205" y="175"/>
                    <a:pt x="209" y="176"/>
                    <a:pt x="212" y="179"/>
                  </a:cubicBezTo>
                  <a:cubicBezTo>
                    <a:pt x="212" y="179"/>
                    <a:pt x="212" y="179"/>
                    <a:pt x="212" y="179"/>
                  </a:cubicBezTo>
                  <a:cubicBezTo>
                    <a:pt x="220" y="187"/>
                    <a:pt x="232" y="204"/>
                    <a:pt x="232" y="218"/>
                  </a:cubicBezTo>
                  <a:cubicBezTo>
                    <a:pt x="232" y="218"/>
                    <a:pt x="232" y="218"/>
                    <a:pt x="232" y="218"/>
                  </a:cubicBezTo>
                  <a:cubicBezTo>
                    <a:pt x="232" y="227"/>
                    <a:pt x="226" y="234"/>
                    <a:pt x="213" y="235"/>
                  </a:cubicBezTo>
                  <a:cubicBezTo>
                    <a:pt x="213" y="235"/>
                    <a:pt x="213" y="235"/>
                    <a:pt x="213" y="235"/>
                  </a:cubicBezTo>
                  <a:cubicBezTo>
                    <a:pt x="200" y="237"/>
                    <a:pt x="190" y="239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77" y="245"/>
                    <a:pt x="175" y="248"/>
                    <a:pt x="175" y="253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5" y="256"/>
                    <a:pt x="176" y="259"/>
                    <a:pt x="177" y="262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80" y="272"/>
                    <a:pt x="193" y="290"/>
                    <a:pt x="206" y="306"/>
                  </a:cubicBezTo>
                  <a:cubicBezTo>
                    <a:pt x="206" y="306"/>
                    <a:pt x="206" y="306"/>
                    <a:pt x="206" y="306"/>
                  </a:cubicBezTo>
                  <a:cubicBezTo>
                    <a:pt x="217" y="319"/>
                    <a:pt x="227" y="331"/>
                    <a:pt x="230" y="334"/>
                  </a:cubicBezTo>
                  <a:cubicBezTo>
                    <a:pt x="230" y="334"/>
                    <a:pt x="230" y="334"/>
                    <a:pt x="230" y="334"/>
                  </a:cubicBezTo>
                  <a:cubicBezTo>
                    <a:pt x="232" y="334"/>
                    <a:pt x="236" y="333"/>
                    <a:pt x="241" y="333"/>
                  </a:cubicBezTo>
                  <a:cubicBezTo>
                    <a:pt x="241" y="333"/>
                    <a:pt x="241" y="333"/>
                    <a:pt x="241" y="333"/>
                  </a:cubicBezTo>
                  <a:cubicBezTo>
                    <a:pt x="249" y="333"/>
                    <a:pt x="258" y="335"/>
                    <a:pt x="263" y="342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70" y="341"/>
                    <a:pt x="277" y="341"/>
                    <a:pt x="284" y="341"/>
                  </a:cubicBezTo>
                  <a:cubicBezTo>
                    <a:pt x="284" y="341"/>
                    <a:pt x="284" y="341"/>
                    <a:pt x="284" y="341"/>
                  </a:cubicBezTo>
                  <a:cubicBezTo>
                    <a:pt x="307" y="341"/>
                    <a:pt x="327" y="346"/>
                    <a:pt x="344" y="352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0" name="Freeform 36"/>
            <p:cNvSpPr>
              <a:spLocks noEditPoints="1"/>
            </p:cNvSpPr>
            <p:nvPr/>
          </p:nvSpPr>
          <p:spPr bwMode="auto">
            <a:xfrm>
              <a:off x="6996119" y="3887790"/>
              <a:ext cx="179388" cy="334963"/>
            </a:xfrm>
            <a:custGeom>
              <a:avLst/>
              <a:gdLst>
                <a:gd name="T0" fmla="*/ 62786 w 80"/>
                <a:gd name="T1" fmla="*/ 334963 h 149"/>
                <a:gd name="T2" fmla="*/ 4485 w 80"/>
                <a:gd name="T3" fmla="*/ 307986 h 149"/>
                <a:gd name="T4" fmla="*/ 4485 w 80"/>
                <a:gd name="T5" fmla="*/ 307986 h 149"/>
                <a:gd name="T6" fmla="*/ 2242 w 80"/>
                <a:gd name="T7" fmla="*/ 303490 h 149"/>
                <a:gd name="T8" fmla="*/ 2242 w 80"/>
                <a:gd name="T9" fmla="*/ 303490 h 149"/>
                <a:gd name="T10" fmla="*/ 0 w 80"/>
                <a:gd name="T11" fmla="*/ 263025 h 149"/>
                <a:gd name="T12" fmla="*/ 0 w 80"/>
                <a:gd name="T13" fmla="*/ 263025 h 149"/>
                <a:gd name="T14" fmla="*/ 73998 w 80"/>
                <a:gd name="T15" fmla="*/ 2248 h 149"/>
                <a:gd name="T16" fmla="*/ 73998 w 80"/>
                <a:gd name="T17" fmla="*/ 2248 h 149"/>
                <a:gd name="T18" fmla="*/ 76240 w 80"/>
                <a:gd name="T19" fmla="*/ 0 h 149"/>
                <a:gd name="T20" fmla="*/ 76240 w 80"/>
                <a:gd name="T21" fmla="*/ 0 h 149"/>
                <a:gd name="T22" fmla="*/ 80725 w 80"/>
                <a:gd name="T23" fmla="*/ 2248 h 149"/>
                <a:gd name="T24" fmla="*/ 80725 w 80"/>
                <a:gd name="T25" fmla="*/ 2248 h 149"/>
                <a:gd name="T26" fmla="*/ 143510 w 80"/>
                <a:gd name="T27" fmla="*/ 56202 h 149"/>
                <a:gd name="T28" fmla="*/ 143510 w 80"/>
                <a:gd name="T29" fmla="*/ 56202 h 149"/>
                <a:gd name="T30" fmla="*/ 174903 w 80"/>
                <a:gd name="T31" fmla="*/ 96667 h 149"/>
                <a:gd name="T32" fmla="*/ 174903 w 80"/>
                <a:gd name="T33" fmla="*/ 96667 h 149"/>
                <a:gd name="T34" fmla="*/ 179388 w 80"/>
                <a:gd name="T35" fmla="*/ 155117 h 149"/>
                <a:gd name="T36" fmla="*/ 179388 w 80"/>
                <a:gd name="T37" fmla="*/ 155117 h 149"/>
                <a:gd name="T38" fmla="*/ 67271 w 80"/>
                <a:gd name="T39" fmla="*/ 334963 h 149"/>
                <a:gd name="T40" fmla="*/ 67271 w 80"/>
                <a:gd name="T41" fmla="*/ 334963 h 149"/>
                <a:gd name="T42" fmla="*/ 65028 w 80"/>
                <a:gd name="T43" fmla="*/ 334963 h 149"/>
                <a:gd name="T44" fmla="*/ 65028 w 80"/>
                <a:gd name="T45" fmla="*/ 334963 h 149"/>
                <a:gd name="T46" fmla="*/ 62786 w 80"/>
                <a:gd name="T47" fmla="*/ 334963 h 149"/>
                <a:gd name="T48" fmla="*/ 65028 w 80"/>
                <a:gd name="T49" fmla="*/ 325971 h 149"/>
                <a:gd name="T50" fmla="*/ 170419 w 80"/>
                <a:gd name="T51" fmla="*/ 155117 h 149"/>
                <a:gd name="T52" fmla="*/ 170419 w 80"/>
                <a:gd name="T53" fmla="*/ 155117 h 149"/>
                <a:gd name="T54" fmla="*/ 165934 w 80"/>
                <a:gd name="T55" fmla="*/ 96667 h 149"/>
                <a:gd name="T56" fmla="*/ 165934 w 80"/>
                <a:gd name="T57" fmla="*/ 96667 h 149"/>
                <a:gd name="T58" fmla="*/ 139026 w 80"/>
                <a:gd name="T59" fmla="*/ 62946 h 149"/>
                <a:gd name="T60" fmla="*/ 139026 w 80"/>
                <a:gd name="T61" fmla="*/ 62946 h 149"/>
                <a:gd name="T62" fmla="*/ 78482 w 80"/>
                <a:gd name="T63" fmla="*/ 11240 h 149"/>
                <a:gd name="T64" fmla="*/ 78482 w 80"/>
                <a:gd name="T65" fmla="*/ 11240 h 149"/>
                <a:gd name="T66" fmla="*/ 8969 w 80"/>
                <a:gd name="T67" fmla="*/ 263025 h 149"/>
                <a:gd name="T68" fmla="*/ 8969 w 80"/>
                <a:gd name="T69" fmla="*/ 263025 h 149"/>
                <a:gd name="T70" fmla="*/ 11212 w 80"/>
                <a:gd name="T71" fmla="*/ 298994 h 149"/>
                <a:gd name="T72" fmla="*/ 11212 w 80"/>
                <a:gd name="T73" fmla="*/ 298994 h 149"/>
                <a:gd name="T74" fmla="*/ 65028 w 80"/>
                <a:gd name="T75" fmla="*/ 325971 h 14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80" h="149">
                  <a:moveTo>
                    <a:pt x="28" y="149"/>
                  </a:moveTo>
                  <a:cubicBezTo>
                    <a:pt x="22" y="145"/>
                    <a:pt x="13" y="141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6"/>
                    <a:pt x="1" y="136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0" y="129"/>
                    <a:pt x="0" y="123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71"/>
                    <a:pt x="19" y="27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46" y="9"/>
                    <a:pt x="57" y="18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2" y="32"/>
                    <a:pt x="77" y="38"/>
                    <a:pt x="78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8" y="48"/>
                    <a:pt x="80" y="58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0" y="92"/>
                    <a:pt x="72" y="124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29" y="149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29" y="149"/>
                    <a:pt x="29" y="149"/>
                    <a:pt x="28" y="149"/>
                  </a:cubicBezTo>
                  <a:close/>
                  <a:moveTo>
                    <a:pt x="29" y="145"/>
                  </a:moveTo>
                  <a:cubicBezTo>
                    <a:pt x="69" y="121"/>
                    <a:pt x="76" y="9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58"/>
                    <a:pt x="74" y="49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1"/>
                    <a:pt x="69" y="35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55" y="21"/>
                    <a:pt x="45" y="13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22" y="31"/>
                    <a:pt x="4" y="73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23"/>
                    <a:pt x="4" y="128"/>
                    <a:pt x="5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15" y="137"/>
                    <a:pt x="23" y="141"/>
                    <a:pt x="29" y="145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1" name="Freeform 38"/>
            <p:cNvSpPr>
              <a:spLocks noEditPoints="1"/>
            </p:cNvSpPr>
            <p:nvPr/>
          </p:nvSpPr>
          <p:spPr bwMode="auto">
            <a:xfrm>
              <a:off x="5280030" y="3297239"/>
              <a:ext cx="992188" cy="855663"/>
            </a:xfrm>
            <a:custGeom>
              <a:avLst/>
              <a:gdLst>
                <a:gd name="T0" fmla="*/ 553465 w 441"/>
                <a:gd name="T1" fmla="*/ 711930 h 381"/>
                <a:gd name="T2" fmla="*/ 364477 w 441"/>
                <a:gd name="T3" fmla="*/ 734388 h 381"/>
                <a:gd name="T4" fmla="*/ 139491 w 441"/>
                <a:gd name="T5" fmla="*/ 597392 h 381"/>
                <a:gd name="T6" fmla="*/ 11249 w 441"/>
                <a:gd name="T7" fmla="*/ 424463 h 381"/>
                <a:gd name="T8" fmla="*/ 13499 w 441"/>
                <a:gd name="T9" fmla="*/ 336875 h 381"/>
                <a:gd name="T10" fmla="*/ 17999 w 441"/>
                <a:gd name="T11" fmla="*/ 332384 h 381"/>
                <a:gd name="T12" fmla="*/ 443222 w 441"/>
                <a:gd name="T13" fmla="*/ 78604 h 381"/>
                <a:gd name="T14" fmla="*/ 472470 w 441"/>
                <a:gd name="T15" fmla="*/ 13475 h 381"/>
                <a:gd name="T16" fmla="*/ 632210 w 441"/>
                <a:gd name="T17" fmla="*/ 0 h 381"/>
                <a:gd name="T18" fmla="*/ 717705 w 441"/>
                <a:gd name="T19" fmla="*/ 13475 h 381"/>
                <a:gd name="T20" fmla="*/ 755953 w 441"/>
                <a:gd name="T21" fmla="*/ 6738 h 381"/>
                <a:gd name="T22" fmla="*/ 848197 w 441"/>
                <a:gd name="T23" fmla="*/ 58392 h 381"/>
                <a:gd name="T24" fmla="*/ 821199 w 441"/>
                <a:gd name="T25" fmla="*/ 94325 h 381"/>
                <a:gd name="T26" fmla="*/ 737954 w 441"/>
                <a:gd name="T27" fmla="*/ 148225 h 381"/>
                <a:gd name="T28" fmla="*/ 760452 w 441"/>
                <a:gd name="T29" fmla="*/ 186404 h 381"/>
                <a:gd name="T30" fmla="*/ 897694 w 441"/>
                <a:gd name="T31" fmla="*/ 249288 h 381"/>
                <a:gd name="T32" fmla="*/ 924692 w 441"/>
                <a:gd name="T33" fmla="*/ 238058 h 381"/>
                <a:gd name="T34" fmla="*/ 992188 w 441"/>
                <a:gd name="T35" fmla="*/ 388529 h 381"/>
                <a:gd name="T36" fmla="*/ 974189 w 441"/>
                <a:gd name="T37" fmla="*/ 424463 h 381"/>
                <a:gd name="T38" fmla="*/ 870696 w 441"/>
                <a:gd name="T39" fmla="*/ 375054 h 381"/>
                <a:gd name="T40" fmla="*/ 857196 w 441"/>
                <a:gd name="T41" fmla="*/ 368317 h 381"/>
                <a:gd name="T42" fmla="*/ 836948 w 441"/>
                <a:gd name="T43" fmla="*/ 415479 h 381"/>
                <a:gd name="T44" fmla="*/ 809949 w 441"/>
                <a:gd name="T45" fmla="*/ 563704 h 381"/>
                <a:gd name="T46" fmla="*/ 857196 w 441"/>
                <a:gd name="T47" fmla="*/ 633325 h 381"/>
                <a:gd name="T48" fmla="*/ 926942 w 441"/>
                <a:gd name="T49" fmla="*/ 702946 h 381"/>
                <a:gd name="T50" fmla="*/ 834698 w 441"/>
                <a:gd name="T51" fmla="*/ 830959 h 381"/>
                <a:gd name="T52" fmla="*/ 762702 w 441"/>
                <a:gd name="T53" fmla="*/ 855663 h 381"/>
                <a:gd name="T54" fmla="*/ 683957 w 441"/>
                <a:gd name="T55" fmla="*/ 830959 h 381"/>
                <a:gd name="T56" fmla="*/ 762702 w 441"/>
                <a:gd name="T57" fmla="*/ 846680 h 381"/>
                <a:gd name="T58" fmla="*/ 924692 w 441"/>
                <a:gd name="T59" fmla="*/ 736634 h 381"/>
                <a:gd name="T60" fmla="*/ 920192 w 441"/>
                <a:gd name="T61" fmla="*/ 705192 h 381"/>
                <a:gd name="T62" fmla="*/ 798700 w 441"/>
                <a:gd name="T63" fmla="*/ 577180 h 381"/>
                <a:gd name="T64" fmla="*/ 800950 w 441"/>
                <a:gd name="T65" fmla="*/ 559213 h 381"/>
                <a:gd name="T66" fmla="*/ 857196 w 441"/>
                <a:gd name="T67" fmla="*/ 359334 h 381"/>
                <a:gd name="T68" fmla="*/ 877445 w 441"/>
                <a:gd name="T69" fmla="*/ 368317 h 381"/>
                <a:gd name="T70" fmla="*/ 969689 w 441"/>
                <a:gd name="T71" fmla="*/ 417725 h 381"/>
                <a:gd name="T72" fmla="*/ 983189 w 441"/>
                <a:gd name="T73" fmla="*/ 388529 h 381"/>
                <a:gd name="T74" fmla="*/ 902194 w 441"/>
                <a:gd name="T75" fmla="*/ 258271 h 381"/>
                <a:gd name="T76" fmla="*/ 857196 w 441"/>
                <a:gd name="T77" fmla="*/ 269500 h 381"/>
                <a:gd name="T78" fmla="*/ 728954 w 441"/>
                <a:gd name="T79" fmla="*/ 148225 h 381"/>
                <a:gd name="T80" fmla="*/ 764952 w 441"/>
                <a:gd name="T81" fmla="*/ 105554 h 381"/>
                <a:gd name="T82" fmla="*/ 839198 w 441"/>
                <a:gd name="T83" fmla="*/ 58392 h 381"/>
                <a:gd name="T84" fmla="*/ 800950 w 441"/>
                <a:gd name="T85" fmla="*/ 20213 h 381"/>
                <a:gd name="T86" fmla="*/ 717705 w 441"/>
                <a:gd name="T87" fmla="*/ 22458 h 381"/>
                <a:gd name="T88" fmla="*/ 632210 w 441"/>
                <a:gd name="T89" fmla="*/ 8983 h 381"/>
                <a:gd name="T90" fmla="*/ 447722 w 441"/>
                <a:gd name="T91" fmla="*/ 85342 h 381"/>
                <a:gd name="T92" fmla="*/ 121492 w 441"/>
                <a:gd name="T93" fmla="*/ 307679 h 381"/>
                <a:gd name="T94" fmla="*/ 8999 w 441"/>
                <a:gd name="T95" fmla="*/ 393021 h 381"/>
                <a:gd name="T96" fmla="*/ 15749 w 441"/>
                <a:gd name="T97" fmla="*/ 417725 h 381"/>
                <a:gd name="T98" fmla="*/ 146241 w 441"/>
                <a:gd name="T99" fmla="*/ 592900 h 381"/>
                <a:gd name="T100" fmla="*/ 364477 w 441"/>
                <a:gd name="T101" fmla="*/ 725405 h 381"/>
                <a:gd name="T102" fmla="*/ 533217 w 441"/>
                <a:gd name="T103" fmla="*/ 689471 h 38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41" h="381">
                  <a:moveTo>
                    <a:pt x="303" y="374"/>
                  </a:moveTo>
                  <a:cubicBezTo>
                    <a:pt x="269" y="367"/>
                    <a:pt x="253" y="336"/>
                    <a:pt x="246" y="317"/>
                  </a:cubicBezTo>
                  <a:cubicBezTo>
                    <a:pt x="246" y="317"/>
                    <a:pt x="246" y="317"/>
                    <a:pt x="246" y="317"/>
                  </a:cubicBezTo>
                  <a:cubicBezTo>
                    <a:pt x="244" y="313"/>
                    <a:pt x="241" y="311"/>
                    <a:pt x="236" y="311"/>
                  </a:cubicBezTo>
                  <a:cubicBezTo>
                    <a:pt x="236" y="311"/>
                    <a:pt x="236" y="311"/>
                    <a:pt x="236" y="311"/>
                  </a:cubicBezTo>
                  <a:cubicBezTo>
                    <a:pt x="222" y="311"/>
                    <a:pt x="192" y="327"/>
                    <a:pt x="162" y="327"/>
                  </a:cubicBezTo>
                  <a:cubicBezTo>
                    <a:pt x="162" y="327"/>
                    <a:pt x="162" y="327"/>
                    <a:pt x="162" y="327"/>
                  </a:cubicBezTo>
                  <a:cubicBezTo>
                    <a:pt x="122" y="327"/>
                    <a:pt x="75" y="280"/>
                    <a:pt x="62" y="266"/>
                  </a:cubicBezTo>
                  <a:cubicBezTo>
                    <a:pt x="62" y="266"/>
                    <a:pt x="62" y="266"/>
                    <a:pt x="62" y="266"/>
                  </a:cubicBezTo>
                  <a:cubicBezTo>
                    <a:pt x="48" y="253"/>
                    <a:pt x="19" y="203"/>
                    <a:pt x="5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1" y="185"/>
                    <a:pt x="0" y="180"/>
                    <a:pt x="0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7"/>
                    <a:pt x="3" y="157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7" y="149"/>
                    <a:pt x="7" y="149"/>
                    <a:pt x="8" y="148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16" y="147"/>
                    <a:pt x="31" y="140"/>
                    <a:pt x="53" y="133"/>
                  </a:cubicBezTo>
                  <a:cubicBezTo>
                    <a:pt x="53" y="133"/>
                    <a:pt x="53" y="133"/>
                    <a:pt x="53" y="133"/>
                  </a:cubicBezTo>
                  <a:cubicBezTo>
                    <a:pt x="96" y="121"/>
                    <a:pt x="175" y="57"/>
                    <a:pt x="197" y="35"/>
                  </a:cubicBezTo>
                  <a:cubicBezTo>
                    <a:pt x="197" y="35"/>
                    <a:pt x="197" y="35"/>
                    <a:pt x="197" y="35"/>
                  </a:cubicBezTo>
                  <a:cubicBezTo>
                    <a:pt x="207" y="24"/>
                    <a:pt x="210" y="15"/>
                    <a:pt x="210" y="6"/>
                  </a:cubicBezTo>
                  <a:cubicBezTo>
                    <a:pt x="210" y="6"/>
                    <a:pt x="210" y="6"/>
                    <a:pt x="210" y="6"/>
                  </a:cubicBezTo>
                  <a:cubicBezTo>
                    <a:pt x="210" y="5"/>
                    <a:pt x="211" y="4"/>
                    <a:pt x="212" y="4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31" y="2"/>
                    <a:pt x="263" y="0"/>
                    <a:pt x="281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96" y="0"/>
                    <a:pt x="306" y="6"/>
                    <a:pt x="319" y="6"/>
                  </a:cubicBezTo>
                  <a:cubicBezTo>
                    <a:pt x="319" y="6"/>
                    <a:pt x="319" y="6"/>
                    <a:pt x="319" y="6"/>
                  </a:cubicBezTo>
                  <a:cubicBezTo>
                    <a:pt x="324" y="6"/>
                    <a:pt x="329" y="5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42" y="4"/>
                    <a:pt x="348" y="5"/>
                    <a:pt x="356" y="5"/>
                  </a:cubicBezTo>
                  <a:cubicBezTo>
                    <a:pt x="356" y="5"/>
                    <a:pt x="356" y="5"/>
                    <a:pt x="356" y="5"/>
                  </a:cubicBezTo>
                  <a:cubicBezTo>
                    <a:pt x="369" y="5"/>
                    <a:pt x="377" y="15"/>
                    <a:pt x="377" y="26"/>
                  </a:cubicBezTo>
                  <a:cubicBezTo>
                    <a:pt x="377" y="26"/>
                    <a:pt x="377" y="26"/>
                    <a:pt x="377" y="26"/>
                  </a:cubicBezTo>
                  <a:cubicBezTo>
                    <a:pt x="377" y="32"/>
                    <a:pt x="373" y="39"/>
                    <a:pt x="365" y="42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59" y="44"/>
                    <a:pt x="349" y="47"/>
                    <a:pt x="341" y="51"/>
                  </a:cubicBezTo>
                  <a:cubicBezTo>
                    <a:pt x="341" y="51"/>
                    <a:pt x="341" y="51"/>
                    <a:pt x="341" y="51"/>
                  </a:cubicBezTo>
                  <a:cubicBezTo>
                    <a:pt x="334" y="55"/>
                    <a:pt x="328" y="60"/>
                    <a:pt x="328" y="66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8" y="70"/>
                    <a:pt x="331" y="76"/>
                    <a:pt x="338" y="83"/>
                  </a:cubicBezTo>
                  <a:cubicBezTo>
                    <a:pt x="338" y="83"/>
                    <a:pt x="338" y="83"/>
                    <a:pt x="338" y="83"/>
                  </a:cubicBezTo>
                  <a:cubicBezTo>
                    <a:pt x="359" y="104"/>
                    <a:pt x="368" y="116"/>
                    <a:pt x="381" y="116"/>
                  </a:cubicBezTo>
                  <a:cubicBezTo>
                    <a:pt x="381" y="116"/>
                    <a:pt x="381" y="116"/>
                    <a:pt x="381" y="116"/>
                  </a:cubicBezTo>
                  <a:cubicBezTo>
                    <a:pt x="386" y="116"/>
                    <a:pt x="392" y="114"/>
                    <a:pt x="399" y="111"/>
                  </a:cubicBezTo>
                  <a:cubicBezTo>
                    <a:pt x="399" y="111"/>
                    <a:pt x="399" y="111"/>
                    <a:pt x="399" y="111"/>
                  </a:cubicBezTo>
                  <a:cubicBezTo>
                    <a:pt x="404" y="109"/>
                    <a:pt x="408" y="108"/>
                    <a:pt x="411" y="106"/>
                  </a:cubicBezTo>
                  <a:cubicBezTo>
                    <a:pt x="411" y="106"/>
                    <a:pt x="411" y="106"/>
                    <a:pt x="411" y="106"/>
                  </a:cubicBezTo>
                  <a:cubicBezTo>
                    <a:pt x="412" y="106"/>
                    <a:pt x="413" y="106"/>
                    <a:pt x="414" y="107"/>
                  </a:cubicBezTo>
                  <a:cubicBezTo>
                    <a:pt x="414" y="107"/>
                    <a:pt x="414" y="107"/>
                    <a:pt x="414" y="107"/>
                  </a:cubicBezTo>
                  <a:cubicBezTo>
                    <a:pt x="426" y="123"/>
                    <a:pt x="441" y="153"/>
                    <a:pt x="441" y="173"/>
                  </a:cubicBezTo>
                  <a:cubicBezTo>
                    <a:pt x="441" y="173"/>
                    <a:pt x="441" y="173"/>
                    <a:pt x="441" y="173"/>
                  </a:cubicBezTo>
                  <a:cubicBezTo>
                    <a:pt x="441" y="180"/>
                    <a:pt x="439" y="186"/>
                    <a:pt x="433" y="189"/>
                  </a:cubicBezTo>
                  <a:cubicBezTo>
                    <a:pt x="433" y="189"/>
                    <a:pt x="433" y="189"/>
                    <a:pt x="433" y="189"/>
                  </a:cubicBezTo>
                  <a:cubicBezTo>
                    <a:pt x="429" y="191"/>
                    <a:pt x="425" y="192"/>
                    <a:pt x="421" y="192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405" y="192"/>
                    <a:pt x="396" y="176"/>
                    <a:pt x="387" y="167"/>
                  </a:cubicBezTo>
                  <a:cubicBezTo>
                    <a:pt x="387" y="167"/>
                    <a:pt x="387" y="167"/>
                    <a:pt x="387" y="167"/>
                  </a:cubicBezTo>
                  <a:cubicBezTo>
                    <a:pt x="385" y="165"/>
                    <a:pt x="383" y="164"/>
                    <a:pt x="381" y="164"/>
                  </a:cubicBezTo>
                  <a:cubicBezTo>
                    <a:pt x="381" y="164"/>
                    <a:pt x="381" y="164"/>
                    <a:pt x="381" y="164"/>
                  </a:cubicBezTo>
                  <a:cubicBezTo>
                    <a:pt x="379" y="164"/>
                    <a:pt x="377" y="166"/>
                    <a:pt x="375" y="170"/>
                  </a:cubicBezTo>
                  <a:cubicBezTo>
                    <a:pt x="375" y="170"/>
                    <a:pt x="375" y="170"/>
                    <a:pt x="375" y="170"/>
                  </a:cubicBezTo>
                  <a:cubicBezTo>
                    <a:pt x="373" y="174"/>
                    <a:pt x="372" y="179"/>
                    <a:pt x="372" y="185"/>
                  </a:cubicBezTo>
                  <a:cubicBezTo>
                    <a:pt x="372" y="185"/>
                    <a:pt x="372" y="185"/>
                    <a:pt x="372" y="185"/>
                  </a:cubicBezTo>
                  <a:cubicBezTo>
                    <a:pt x="372" y="201"/>
                    <a:pt x="372" y="222"/>
                    <a:pt x="360" y="251"/>
                  </a:cubicBezTo>
                  <a:cubicBezTo>
                    <a:pt x="360" y="251"/>
                    <a:pt x="360" y="251"/>
                    <a:pt x="360" y="251"/>
                  </a:cubicBezTo>
                  <a:cubicBezTo>
                    <a:pt x="359" y="253"/>
                    <a:pt x="359" y="255"/>
                    <a:pt x="359" y="257"/>
                  </a:cubicBezTo>
                  <a:cubicBezTo>
                    <a:pt x="359" y="257"/>
                    <a:pt x="359" y="257"/>
                    <a:pt x="359" y="257"/>
                  </a:cubicBezTo>
                  <a:cubicBezTo>
                    <a:pt x="358" y="267"/>
                    <a:pt x="368" y="274"/>
                    <a:pt x="381" y="282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93" y="290"/>
                    <a:pt x="407" y="299"/>
                    <a:pt x="412" y="313"/>
                  </a:cubicBezTo>
                  <a:cubicBezTo>
                    <a:pt x="412" y="313"/>
                    <a:pt x="412" y="313"/>
                    <a:pt x="412" y="313"/>
                  </a:cubicBezTo>
                  <a:cubicBezTo>
                    <a:pt x="414" y="318"/>
                    <a:pt x="415" y="323"/>
                    <a:pt x="415" y="328"/>
                  </a:cubicBezTo>
                  <a:cubicBezTo>
                    <a:pt x="415" y="328"/>
                    <a:pt x="415" y="328"/>
                    <a:pt x="415" y="328"/>
                  </a:cubicBezTo>
                  <a:cubicBezTo>
                    <a:pt x="415" y="348"/>
                    <a:pt x="395" y="356"/>
                    <a:pt x="371" y="370"/>
                  </a:cubicBezTo>
                  <a:cubicBezTo>
                    <a:pt x="371" y="370"/>
                    <a:pt x="371" y="370"/>
                    <a:pt x="371" y="370"/>
                  </a:cubicBezTo>
                  <a:cubicBezTo>
                    <a:pt x="356" y="378"/>
                    <a:pt x="348" y="381"/>
                    <a:pt x="339" y="381"/>
                  </a:cubicBezTo>
                  <a:cubicBezTo>
                    <a:pt x="339" y="381"/>
                    <a:pt x="339" y="381"/>
                    <a:pt x="339" y="381"/>
                  </a:cubicBezTo>
                  <a:cubicBezTo>
                    <a:pt x="329" y="381"/>
                    <a:pt x="320" y="377"/>
                    <a:pt x="303" y="374"/>
                  </a:cubicBezTo>
                  <a:close/>
                  <a:moveTo>
                    <a:pt x="249" y="315"/>
                  </a:moveTo>
                  <a:cubicBezTo>
                    <a:pt x="257" y="334"/>
                    <a:pt x="272" y="364"/>
                    <a:pt x="304" y="370"/>
                  </a:cubicBezTo>
                  <a:cubicBezTo>
                    <a:pt x="304" y="370"/>
                    <a:pt x="304" y="370"/>
                    <a:pt x="304" y="370"/>
                  </a:cubicBezTo>
                  <a:cubicBezTo>
                    <a:pt x="322" y="373"/>
                    <a:pt x="330" y="377"/>
                    <a:pt x="339" y="377"/>
                  </a:cubicBezTo>
                  <a:cubicBezTo>
                    <a:pt x="339" y="377"/>
                    <a:pt x="339" y="377"/>
                    <a:pt x="339" y="377"/>
                  </a:cubicBezTo>
                  <a:cubicBezTo>
                    <a:pt x="347" y="377"/>
                    <a:pt x="354" y="374"/>
                    <a:pt x="369" y="366"/>
                  </a:cubicBezTo>
                  <a:cubicBezTo>
                    <a:pt x="369" y="366"/>
                    <a:pt x="369" y="366"/>
                    <a:pt x="369" y="366"/>
                  </a:cubicBezTo>
                  <a:cubicBezTo>
                    <a:pt x="394" y="353"/>
                    <a:pt x="412" y="344"/>
                    <a:pt x="411" y="328"/>
                  </a:cubicBezTo>
                  <a:cubicBezTo>
                    <a:pt x="411" y="328"/>
                    <a:pt x="411" y="328"/>
                    <a:pt x="411" y="328"/>
                  </a:cubicBezTo>
                  <a:cubicBezTo>
                    <a:pt x="411" y="324"/>
                    <a:pt x="411" y="319"/>
                    <a:pt x="409" y="314"/>
                  </a:cubicBezTo>
                  <a:cubicBezTo>
                    <a:pt x="409" y="314"/>
                    <a:pt x="409" y="314"/>
                    <a:pt x="409" y="314"/>
                  </a:cubicBezTo>
                  <a:cubicBezTo>
                    <a:pt x="404" y="302"/>
                    <a:pt x="391" y="293"/>
                    <a:pt x="379" y="285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67" y="277"/>
                    <a:pt x="355" y="270"/>
                    <a:pt x="355" y="257"/>
                  </a:cubicBezTo>
                  <a:cubicBezTo>
                    <a:pt x="355" y="257"/>
                    <a:pt x="355" y="257"/>
                    <a:pt x="355" y="257"/>
                  </a:cubicBezTo>
                  <a:cubicBezTo>
                    <a:pt x="355" y="255"/>
                    <a:pt x="355" y="252"/>
                    <a:pt x="356" y="249"/>
                  </a:cubicBezTo>
                  <a:cubicBezTo>
                    <a:pt x="356" y="249"/>
                    <a:pt x="356" y="249"/>
                    <a:pt x="356" y="249"/>
                  </a:cubicBezTo>
                  <a:cubicBezTo>
                    <a:pt x="368" y="221"/>
                    <a:pt x="368" y="201"/>
                    <a:pt x="368" y="185"/>
                  </a:cubicBezTo>
                  <a:cubicBezTo>
                    <a:pt x="368" y="185"/>
                    <a:pt x="368" y="185"/>
                    <a:pt x="368" y="185"/>
                  </a:cubicBezTo>
                  <a:cubicBezTo>
                    <a:pt x="368" y="172"/>
                    <a:pt x="372" y="160"/>
                    <a:pt x="381" y="160"/>
                  </a:cubicBezTo>
                  <a:cubicBezTo>
                    <a:pt x="381" y="160"/>
                    <a:pt x="381" y="160"/>
                    <a:pt x="381" y="160"/>
                  </a:cubicBezTo>
                  <a:cubicBezTo>
                    <a:pt x="384" y="160"/>
                    <a:pt x="387" y="162"/>
                    <a:pt x="390" y="164"/>
                  </a:cubicBezTo>
                  <a:cubicBezTo>
                    <a:pt x="390" y="164"/>
                    <a:pt x="390" y="164"/>
                    <a:pt x="390" y="164"/>
                  </a:cubicBezTo>
                  <a:cubicBezTo>
                    <a:pt x="399" y="174"/>
                    <a:pt x="408" y="188"/>
                    <a:pt x="421" y="188"/>
                  </a:cubicBezTo>
                  <a:cubicBezTo>
                    <a:pt x="421" y="188"/>
                    <a:pt x="421" y="188"/>
                    <a:pt x="421" y="188"/>
                  </a:cubicBezTo>
                  <a:cubicBezTo>
                    <a:pt x="424" y="188"/>
                    <a:pt x="427" y="187"/>
                    <a:pt x="431" y="186"/>
                  </a:cubicBezTo>
                  <a:cubicBezTo>
                    <a:pt x="431" y="186"/>
                    <a:pt x="431" y="186"/>
                    <a:pt x="431" y="186"/>
                  </a:cubicBezTo>
                  <a:cubicBezTo>
                    <a:pt x="435" y="184"/>
                    <a:pt x="437" y="179"/>
                    <a:pt x="437" y="173"/>
                  </a:cubicBezTo>
                  <a:cubicBezTo>
                    <a:pt x="437" y="173"/>
                    <a:pt x="437" y="173"/>
                    <a:pt x="437" y="173"/>
                  </a:cubicBezTo>
                  <a:cubicBezTo>
                    <a:pt x="437" y="156"/>
                    <a:pt x="423" y="126"/>
                    <a:pt x="412" y="110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08" y="112"/>
                    <a:pt x="405" y="113"/>
                    <a:pt x="401" y="115"/>
                  </a:cubicBezTo>
                  <a:cubicBezTo>
                    <a:pt x="401" y="115"/>
                    <a:pt x="401" y="115"/>
                    <a:pt x="401" y="115"/>
                  </a:cubicBezTo>
                  <a:cubicBezTo>
                    <a:pt x="393" y="118"/>
                    <a:pt x="387" y="120"/>
                    <a:pt x="381" y="120"/>
                  </a:cubicBezTo>
                  <a:cubicBezTo>
                    <a:pt x="381" y="120"/>
                    <a:pt x="381" y="120"/>
                    <a:pt x="381" y="120"/>
                  </a:cubicBezTo>
                  <a:cubicBezTo>
                    <a:pt x="365" y="120"/>
                    <a:pt x="356" y="107"/>
                    <a:pt x="335" y="86"/>
                  </a:cubicBezTo>
                  <a:cubicBezTo>
                    <a:pt x="335" y="86"/>
                    <a:pt x="335" y="86"/>
                    <a:pt x="335" y="86"/>
                  </a:cubicBezTo>
                  <a:cubicBezTo>
                    <a:pt x="328" y="78"/>
                    <a:pt x="324" y="72"/>
                    <a:pt x="324" y="66"/>
                  </a:cubicBezTo>
                  <a:cubicBezTo>
                    <a:pt x="324" y="66"/>
                    <a:pt x="324" y="66"/>
                    <a:pt x="324" y="66"/>
                  </a:cubicBezTo>
                  <a:cubicBezTo>
                    <a:pt x="324" y="57"/>
                    <a:pt x="332" y="52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8" y="43"/>
                    <a:pt x="357" y="40"/>
                    <a:pt x="364" y="38"/>
                  </a:cubicBezTo>
                  <a:cubicBezTo>
                    <a:pt x="364" y="38"/>
                    <a:pt x="364" y="38"/>
                    <a:pt x="364" y="38"/>
                  </a:cubicBezTo>
                  <a:cubicBezTo>
                    <a:pt x="370" y="36"/>
                    <a:pt x="373" y="31"/>
                    <a:pt x="373" y="26"/>
                  </a:cubicBezTo>
                  <a:cubicBezTo>
                    <a:pt x="373" y="26"/>
                    <a:pt x="373" y="26"/>
                    <a:pt x="373" y="26"/>
                  </a:cubicBezTo>
                  <a:cubicBezTo>
                    <a:pt x="373" y="17"/>
                    <a:pt x="367" y="9"/>
                    <a:pt x="356" y="9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48" y="9"/>
                    <a:pt x="341" y="8"/>
                    <a:pt x="336" y="7"/>
                  </a:cubicBezTo>
                  <a:cubicBezTo>
                    <a:pt x="336" y="7"/>
                    <a:pt x="336" y="7"/>
                    <a:pt x="336" y="7"/>
                  </a:cubicBezTo>
                  <a:cubicBezTo>
                    <a:pt x="330" y="9"/>
                    <a:pt x="324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05" y="10"/>
                    <a:pt x="295" y="4"/>
                    <a:pt x="281" y="4"/>
                  </a:cubicBezTo>
                  <a:cubicBezTo>
                    <a:pt x="281" y="4"/>
                    <a:pt x="281" y="4"/>
                    <a:pt x="281" y="4"/>
                  </a:cubicBezTo>
                  <a:cubicBezTo>
                    <a:pt x="264" y="4"/>
                    <a:pt x="233" y="6"/>
                    <a:pt x="214" y="8"/>
                  </a:cubicBezTo>
                  <a:cubicBezTo>
                    <a:pt x="214" y="8"/>
                    <a:pt x="214" y="8"/>
                    <a:pt x="214" y="8"/>
                  </a:cubicBezTo>
                  <a:cubicBezTo>
                    <a:pt x="213" y="17"/>
                    <a:pt x="210" y="27"/>
                    <a:pt x="199" y="38"/>
                  </a:cubicBezTo>
                  <a:cubicBezTo>
                    <a:pt x="199" y="38"/>
                    <a:pt x="199" y="38"/>
                    <a:pt x="199" y="38"/>
                  </a:cubicBezTo>
                  <a:cubicBezTo>
                    <a:pt x="177" y="60"/>
                    <a:pt x="99" y="124"/>
                    <a:pt x="54" y="137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33" y="143"/>
                    <a:pt x="19" y="150"/>
                    <a:pt x="10" y="152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6" y="159"/>
                    <a:pt x="4" y="168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4" y="180"/>
                    <a:pt x="5" y="183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22" y="201"/>
                    <a:pt x="52" y="251"/>
                    <a:pt x="65" y="26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78" y="277"/>
                    <a:pt x="124" y="323"/>
                    <a:pt x="162" y="323"/>
                  </a:cubicBezTo>
                  <a:cubicBezTo>
                    <a:pt x="162" y="323"/>
                    <a:pt x="162" y="323"/>
                    <a:pt x="162" y="323"/>
                  </a:cubicBezTo>
                  <a:cubicBezTo>
                    <a:pt x="191" y="323"/>
                    <a:pt x="219" y="307"/>
                    <a:pt x="236" y="307"/>
                  </a:cubicBezTo>
                  <a:cubicBezTo>
                    <a:pt x="236" y="307"/>
                    <a:pt x="236" y="307"/>
                    <a:pt x="236" y="307"/>
                  </a:cubicBezTo>
                  <a:cubicBezTo>
                    <a:pt x="237" y="307"/>
                    <a:pt x="237" y="307"/>
                    <a:pt x="237" y="307"/>
                  </a:cubicBezTo>
                  <a:cubicBezTo>
                    <a:pt x="237" y="307"/>
                    <a:pt x="237" y="307"/>
                    <a:pt x="237" y="307"/>
                  </a:cubicBezTo>
                  <a:cubicBezTo>
                    <a:pt x="242" y="307"/>
                    <a:pt x="247" y="310"/>
                    <a:pt x="249" y="315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2" name="Freeform 40"/>
            <p:cNvSpPr/>
            <p:nvPr/>
          </p:nvSpPr>
          <p:spPr bwMode="auto">
            <a:xfrm>
              <a:off x="6280156" y="4675190"/>
              <a:ext cx="750888" cy="927101"/>
            </a:xfrm>
            <a:custGeom>
              <a:avLst/>
              <a:gdLst>
                <a:gd name="T0" fmla="*/ 251795 w 334"/>
                <a:gd name="T1" fmla="*/ 924856 h 413"/>
                <a:gd name="T2" fmla="*/ 110160 w 334"/>
                <a:gd name="T3" fmla="*/ 684663 h 413"/>
                <a:gd name="T4" fmla="*/ 20234 w 334"/>
                <a:gd name="T5" fmla="*/ 725069 h 413"/>
                <a:gd name="T6" fmla="*/ 13489 w 334"/>
                <a:gd name="T7" fmla="*/ 722825 h 413"/>
                <a:gd name="T8" fmla="*/ 0 w 334"/>
                <a:gd name="T9" fmla="*/ 657725 h 413"/>
                <a:gd name="T10" fmla="*/ 85430 w 334"/>
                <a:gd name="T11" fmla="*/ 399574 h 413"/>
                <a:gd name="T12" fmla="*/ 116905 w 334"/>
                <a:gd name="T13" fmla="*/ 316516 h 413"/>
                <a:gd name="T14" fmla="*/ 148379 w 334"/>
                <a:gd name="T15" fmla="*/ 193053 h 413"/>
                <a:gd name="T16" fmla="*/ 193342 w 334"/>
                <a:gd name="T17" fmla="*/ 127953 h 413"/>
                <a:gd name="T18" fmla="*/ 276525 w 334"/>
                <a:gd name="T19" fmla="*/ 121219 h 413"/>
                <a:gd name="T20" fmla="*/ 195591 w 334"/>
                <a:gd name="T21" fmla="*/ 136933 h 413"/>
                <a:gd name="T22" fmla="*/ 159620 w 334"/>
                <a:gd name="T23" fmla="*/ 246928 h 413"/>
                <a:gd name="T24" fmla="*/ 123649 w 334"/>
                <a:gd name="T25" fmla="*/ 323251 h 413"/>
                <a:gd name="T26" fmla="*/ 76438 w 334"/>
                <a:gd name="T27" fmla="*/ 469162 h 413"/>
                <a:gd name="T28" fmla="*/ 8993 w 334"/>
                <a:gd name="T29" fmla="*/ 657725 h 413"/>
                <a:gd name="T30" fmla="*/ 110160 w 334"/>
                <a:gd name="T31" fmla="*/ 675684 h 413"/>
                <a:gd name="T32" fmla="*/ 150627 w 334"/>
                <a:gd name="T33" fmla="*/ 702621 h 413"/>
                <a:gd name="T34" fmla="*/ 258539 w 334"/>
                <a:gd name="T35" fmla="*/ 913632 h 413"/>
                <a:gd name="T36" fmla="*/ 366451 w 334"/>
                <a:gd name="T37" fmla="*/ 810372 h 413"/>
                <a:gd name="T38" fmla="*/ 463123 w 334"/>
                <a:gd name="T39" fmla="*/ 707111 h 413"/>
                <a:gd name="T40" fmla="*/ 487852 w 334"/>
                <a:gd name="T41" fmla="*/ 689153 h 413"/>
                <a:gd name="T42" fmla="*/ 530568 w 334"/>
                <a:gd name="T43" fmla="*/ 554465 h 413"/>
                <a:gd name="T44" fmla="*/ 631735 w 334"/>
                <a:gd name="T45" fmla="*/ 431001 h 413"/>
                <a:gd name="T46" fmla="*/ 712669 w 334"/>
                <a:gd name="T47" fmla="*/ 188563 h 413"/>
                <a:gd name="T48" fmla="*/ 739647 w 334"/>
                <a:gd name="T49" fmla="*/ 141422 h 413"/>
                <a:gd name="T50" fmla="*/ 499093 w 334"/>
                <a:gd name="T51" fmla="*/ 103261 h 413"/>
                <a:gd name="T52" fmla="*/ 467619 w 334"/>
                <a:gd name="T53" fmla="*/ 38162 h 413"/>
                <a:gd name="T54" fmla="*/ 413663 w 334"/>
                <a:gd name="T55" fmla="*/ 11224 h 413"/>
                <a:gd name="T56" fmla="*/ 348466 w 334"/>
                <a:gd name="T57" fmla="*/ 83057 h 413"/>
                <a:gd name="T58" fmla="*/ 276525 w 334"/>
                <a:gd name="T59" fmla="*/ 121219 h 413"/>
                <a:gd name="T60" fmla="*/ 341721 w 334"/>
                <a:gd name="T61" fmla="*/ 76323 h 413"/>
                <a:gd name="T62" fmla="*/ 413663 w 334"/>
                <a:gd name="T63" fmla="*/ 0 h 413"/>
                <a:gd name="T64" fmla="*/ 472115 w 334"/>
                <a:gd name="T65" fmla="*/ 20203 h 413"/>
                <a:gd name="T66" fmla="*/ 476612 w 334"/>
                <a:gd name="T67" fmla="*/ 26938 h 413"/>
                <a:gd name="T68" fmla="*/ 476612 w 334"/>
                <a:gd name="T69" fmla="*/ 38162 h 413"/>
                <a:gd name="T70" fmla="*/ 744143 w 334"/>
                <a:gd name="T71" fmla="*/ 130198 h 413"/>
                <a:gd name="T72" fmla="*/ 748640 w 334"/>
                <a:gd name="T73" fmla="*/ 132443 h 413"/>
                <a:gd name="T74" fmla="*/ 717165 w 334"/>
                <a:gd name="T75" fmla="*/ 195297 h 413"/>
                <a:gd name="T76" fmla="*/ 631735 w 334"/>
                <a:gd name="T77" fmla="*/ 365902 h 413"/>
                <a:gd name="T78" fmla="*/ 640728 w 334"/>
                <a:gd name="T79" fmla="*/ 435491 h 413"/>
                <a:gd name="T80" fmla="*/ 537312 w 334"/>
                <a:gd name="T81" fmla="*/ 561199 h 413"/>
                <a:gd name="T82" fmla="*/ 494597 w 334"/>
                <a:gd name="T83" fmla="*/ 693642 h 413"/>
                <a:gd name="T84" fmla="*/ 463123 w 334"/>
                <a:gd name="T85" fmla="*/ 716090 h 413"/>
                <a:gd name="T86" fmla="*/ 368699 w 334"/>
                <a:gd name="T87" fmla="*/ 819351 h 413"/>
                <a:gd name="T88" fmla="*/ 258539 w 334"/>
                <a:gd name="T89" fmla="*/ 924856 h 413"/>
                <a:gd name="T90" fmla="*/ 254043 w 334"/>
                <a:gd name="T91" fmla="*/ 927101 h 41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34" h="413">
                  <a:moveTo>
                    <a:pt x="113" y="413"/>
                  </a:moveTo>
                  <a:cubicBezTo>
                    <a:pt x="113" y="413"/>
                    <a:pt x="112" y="412"/>
                    <a:pt x="112" y="412"/>
                  </a:cubicBezTo>
                  <a:cubicBezTo>
                    <a:pt x="112" y="412"/>
                    <a:pt x="112" y="412"/>
                    <a:pt x="112" y="412"/>
                  </a:cubicBezTo>
                  <a:cubicBezTo>
                    <a:pt x="101" y="383"/>
                    <a:pt x="81" y="337"/>
                    <a:pt x="64" y="316"/>
                  </a:cubicBezTo>
                  <a:cubicBezTo>
                    <a:pt x="64" y="316"/>
                    <a:pt x="64" y="316"/>
                    <a:pt x="64" y="316"/>
                  </a:cubicBezTo>
                  <a:cubicBezTo>
                    <a:pt x="58" y="309"/>
                    <a:pt x="53" y="305"/>
                    <a:pt x="49" y="305"/>
                  </a:cubicBezTo>
                  <a:cubicBezTo>
                    <a:pt x="49" y="305"/>
                    <a:pt x="49" y="305"/>
                    <a:pt x="49" y="305"/>
                  </a:cubicBezTo>
                  <a:cubicBezTo>
                    <a:pt x="33" y="305"/>
                    <a:pt x="21" y="316"/>
                    <a:pt x="9" y="323"/>
                  </a:cubicBezTo>
                  <a:cubicBezTo>
                    <a:pt x="9" y="323"/>
                    <a:pt x="9" y="323"/>
                    <a:pt x="9" y="323"/>
                  </a:cubicBezTo>
                  <a:cubicBezTo>
                    <a:pt x="9" y="323"/>
                    <a:pt x="8" y="323"/>
                    <a:pt x="8" y="323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7" y="323"/>
                    <a:pt x="7" y="323"/>
                    <a:pt x="6" y="322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2" y="314"/>
                    <a:pt x="0" y="303"/>
                    <a:pt x="0" y="293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58"/>
                    <a:pt x="20" y="218"/>
                    <a:pt x="31" y="206"/>
                  </a:cubicBezTo>
                  <a:cubicBezTo>
                    <a:pt x="31" y="206"/>
                    <a:pt x="31" y="206"/>
                    <a:pt x="31" y="206"/>
                  </a:cubicBezTo>
                  <a:cubicBezTo>
                    <a:pt x="38" y="200"/>
                    <a:pt x="38" y="190"/>
                    <a:pt x="38" y="178"/>
                  </a:cubicBezTo>
                  <a:cubicBezTo>
                    <a:pt x="38" y="178"/>
                    <a:pt x="38" y="178"/>
                    <a:pt x="38" y="178"/>
                  </a:cubicBezTo>
                  <a:cubicBezTo>
                    <a:pt x="39" y="166"/>
                    <a:pt x="40" y="153"/>
                    <a:pt x="52" y="141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65" y="128"/>
                    <a:pt x="67" y="121"/>
                    <a:pt x="67" y="110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67" y="104"/>
                    <a:pt x="66" y="9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71"/>
                    <a:pt x="75" y="62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97" y="53"/>
                    <a:pt x="111" y="52"/>
                    <a:pt x="123" y="52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11" y="56"/>
                    <a:pt x="98" y="57"/>
                    <a:pt x="87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77" y="65"/>
                    <a:pt x="70" y="72"/>
                    <a:pt x="70" y="86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96"/>
                    <a:pt x="71" y="103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22"/>
                    <a:pt x="68" y="131"/>
                    <a:pt x="55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44" y="155"/>
                    <a:pt x="43" y="166"/>
                    <a:pt x="42" y="178"/>
                  </a:cubicBezTo>
                  <a:cubicBezTo>
                    <a:pt x="42" y="178"/>
                    <a:pt x="42" y="178"/>
                    <a:pt x="42" y="178"/>
                  </a:cubicBezTo>
                  <a:cubicBezTo>
                    <a:pt x="42" y="189"/>
                    <a:pt x="42" y="201"/>
                    <a:pt x="34" y="209"/>
                  </a:cubicBezTo>
                  <a:cubicBezTo>
                    <a:pt x="34" y="209"/>
                    <a:pt x="34" y="209"/>
                    <a:pt x="34" y="209"/>
                  </a:cubicBezTo>
                  <a:cubicBezTo>
                    <a:pt x="23" y="220"/>
                    <a:pt x="4" y="260"/>
                    <a:pt x="4" y="293"/>
                  </a:cubicBezTo>
                  <a:cubicBezTo>
                    <a:pt x="4" y="293"/>
                    <a:pt x="4" y="293"/>
                    <a:pt x="4" y="293"/>
                  </a:cubicBezTo>
                  <a:cubicBezTo>
                    <a:pt x="4" y="302"/>
                    <a:pt x="6" y="311"/>
                    <a:pt x="9" y="319"/>
                  </a:cubicBezTo>
                  <a:cubicBezTo>
                    <a:pt x="9" y="319"/>
                    <a:pt x="9" y="319"/>
                    <a:pt x="9" y="319"/>
                  </a:cubicBezTo>
                  <a:cubicBezTo>
                    <a:pt x="20" y="312"/>
                    <a:pt x="32" y="301"/>
                    <a:pt x="49" y="301"/>
                  </a:cubicBezTo>
                  <a:cubicBezTo>
                    <a:pt x="49" y="301"/>
                    <a:pt x="49" y="301"/>
                    <a:pt x="49" y="301"/>
                  </a:cubicBezTo>
                  <a:cubicBezTo>
                    <a:pt x="55" y="301"/>
                    <a:pt x="61" y="306"/>
                    <a:pt x="67" y="313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73" y="321"/>
                    <a:pt x="79" y="331"/>
                    <a:pt x="85" y="342"/>
                  </a:cubicBezTo>
                  <a:cubicBezTo>
                    <a:pt x="85" y="342"/>
                    <a:pt x="85" y="342"/>
                    <a:pt x="85" y="342"/>
                  </a:cubicBezTo>
                  <a:cubicBezTo>
                    <a:pt x="96" y="363"/>
                    <a:pt x="107" y="388"/>
                    <a:pt x="115" y="407"/>
                  </a:cubicBezTo>
                  <a:cubicBezTo>
                    <a:pt x="115" y="407"/>
                    <a:pt x="115" y="407"/>
                    <a:pt x="115" y="407"/>
                  </a:cubicBezTo>
                  <a:cubicBezTo>
                    <a:pt x="132" y="388"/>
                    <a:pt x="140" y="368"/>
                    <a:pt x="163" y="361"/>
                  </a:cubicBezTo>
                  <a:cubicBezTo>
                    <a:pt x="163" y="361"/>
                    <a:pt x="163" y="361"/>
                    <a:pt x="163" y="361"/>
                  </a:cubicBezTo>
                  <a:cubicBezTo>
                    <a:pt x="173" y="358"/>
                    <a:pt x="178" y="347"/>
                    <a:pt x="184" y="336"/>
                  </a:cubicBezTo>
                  <a:cubicBezTo>
                    <a:pt x="184" y="336"/>
                    <a:pt x="184" y="336"/>
                    <a:pt x="184" y="336"/>
                  </a:cubicBezTo>
                  <a:cubicBezTo>
                    <a:pt x="189" y="326"/>
                    <a:pt x="194" y="315"/>
                    <a:pt x="206" y="315"/>
                  </a:cubicBezTo>
                  <a:cubicBezTo>
                    <a:pt x="206" y="315"/>
                    <a:pt x="206" y="315"/>
                    <a:pt x="206" y="315"/>
                  </a:cubicBezTo>
                  <a:cubicBezTo>
                    <a:pt x="211" y="315"/>
                    <a:pt x="214" y="312"/>
                    <a:pt x="217" y="307"/>
                  </a:cubicBezTo>
                  <a:cubicBezTo>
                    <a:pt x="217" y="307"/>
                    <a:pt x="217" y="307"/>
                    <a:pt x="217" y="307"/>
                  </a:cubicBezTo>
                  <a:cubicBezTo>
                    <a:pt x="220" y="302"/>
                    <a:pt x="222" y="295"/>
                    <a:pt x="223" y="287"/>
                  </a:cubicBezTo>
                  <a:cubicBezTo>
                    <a:pt x="223" y="287"/>
                    <a:pt x="223" y="287"/>
                    <a:pt x="223" y="287"/>
                  </a:cubicBezTo>
                  <a:cubicBezTo>
                    <a:pt x="227" y="272"/>
                    <a:pt x="229" y="254"/>
                    <a:pt x="236" y="247"/>
                  </a:cubicBezTo>
                  <a:cubicBezTo>
                    <a:pt x="236" y="247"/>
                    <a:pt x="236" y="247"/>
                    <a:pt x="236" y="247"/>
                  </a:cubicBezTo>
                  <a:cubicBezTo>
                    <a:pt x="248" y="235"/>
                    <a:pt x="277" y="198"/>
                    <a:pt x="281" y="192"/>
                  </a:cubicBezTo>
                  <a:cubicBezTo>
                    <a:pt x="281" y="192"/>
                    <a:pt x="281" y="192"/>
                    <a:pt x="281" y="192"/>
                  </a:cubicBezTo>
                  <a:cubicBezTo>
                    <a:pt x="279" y="182"/>
                    <a:pt x="277" y="172"/>
                    <a:pt x="277" y="163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77" y="124"/>
                    <a:pt x="301" y="99"/>
                    <a:pt x="317" y="84"/>
                  </a:cubicBezTo>
                  <a:cubicBezTo>
                    <a:pt x="317" y="84"/>
                    <a:pt x="317" y="84"/>
                    <a:pt x="317" y="84"/>
                  </a:cubicBezTo>
                  <a:cubicBezTo>
                    <a:pt x="322" y="78"/>
                    <a:pt x="325" y="71"/>
                    <a:pt x="329" y="63"/>
                  </a:cubicBezTo>
                  <a:cubicBezTo>
                    <a:pt x="329" y="63"/>
                    <a:pt x="329" y="63"/>
                    <a:pt x="329" y="63"/>
                  </a:cubicBezTo>
                  <a:cubicBezTo>
                    <a:pt x="316" y="64"/>
                    <a:pt x="305" y="64"/>
                    <a:pt x="295" y="64"/>
                  </a:cubicBezTo>
                  <a:cubicBezTo>
                    <a:pt x="295" y="64"/>
                    <a:pt x="295" y="64"/>
                    <a:pt x="295" y="64"/>
                  </a:cubicBezTo>
                  <a:cubicBezTo>
                    <a:pt x="256" y="64"/>
                    <a:pt x="234" y="56"/>
                    <a:pt x="222" y="46"/>
                  </a:cubicBezTo>
                  <a:cubicBezTo>
                    <a:pt x="222" y="46"/>
                    <a:pt x="222" y="46"/>
                    <a:pt x="222" y="46"/>
                  </a:cubicBezTo>
                  <a:cubicBezTo>
                    <a:pt x="210" y="36"/>
                    <a:pt x="208" y="24"/>
                    <a:pt x="208" y="17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08" y="15"/>
                    <a:pt x="208" y="14"/>
                    <a:pt x="208" y="13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199" y="13"/>
                    <a:pt x="191" y="10"/>
                    <a:pt x="184" y="5"/>
                  </a:cubicBezTo>
                  <a:cubicBezTo>
                    <a:pt x="184" y="5"/>
                    <a:pt x="184" y="5"/>
                    <a:pt x="184" y="5"/>
                  </a:cubicBezTo>
                  <a:cubicBezTo>
                    <a:pt x="176" y="14"/>
                    <a:pt x="166" y="27"/>
                    <a:pt x="155" y="37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44" y="47"/>
                    <a:pt x="133" y="56"/>
                    <a:pt x="123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30" y="52"/>
                    <a:pt x="142" y="44"/>
                    <a:pt x="152" y="34"/>
                  </a:cubicBezTo>
                  <a:cubicBezTo>
                    <a:pt x="152" y="34"/>
                    <a:pt x="152" y="34"/>
                    <a:pt x="152" y="34"/>
                  </a:cubicBezTo>
                  <a:cubicBezTo>
                    <a:pt x="163" y="23"/>
                    <a:pt x="174" y="11"/>
                    <a:pt x="182" y="1"/>
                  </a:cubicBezTo>
                  <a:cubicBezTo>
                    <a:pt x="182" y="1"/>
                    <a:pt x="182" y="1"/>
                    <a:pt x="182" y="1"/>
                  </a:cubicBezTo>
                  <a:cubicBezTo>
                    <a:pt x="182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92" y="6"/>
                    <a:pt x="201" y="9"/>
                    <a:pt x="210" y="9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11" y="9"/>
                    <a:pt x="211" y="10"/>
                    <a:pt x="212" y="10"/>
                  </a:cubicBezTo>
                  <a:cubicBezTo>
                    <a:pt x="212" y="10"/>
                    <a:pt x="212" y="10"/>
                    <a:pt x="212" y="10"/>
                  </a:cubicBezTo>
                  <a:cubicBezTo>
                    <a:pt x="212" y="10"/>
                    <a:pt x="212" y="11"/>
                    <a:pt x="212" y="12"/>
                  </a:cubicBezTo>
                  <a:cubicBezTo>
                    <a:pt x="212" y="12"/>
                    <a:pt x="212" y="12"/>
                    <a:pt x="212" y="12"/>
                  </a:cubicBezTo>
                  <a:cubicBezTo>
                    <a:pt x="212" y="12"/>
                    <a:pt x="212" y="14"/>
                    <a:pt x="212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2" y="29"/>
                    <a:pt x="218" y="60"/>
                    <a:pt x="295" y="60"/>
                  </a:cubicBezTo>
                  <a:cubicBezTo>
                    <a:pt x="295" y="60"/>
                    <a:pt x="295" y="60"/>
                    <a:pt x="295" y="60"/>
                  </a:cubicBezTo>
                  <a:cubicBezTo>
                    <a:pt x="306" y="60"/>
                    <a:pt x="318" y="60"/>
                    <a:pt x="331" y="58"/>
                  </a:cubicBezTo>
                  <a:cubicBezTo>
                    <a:pt x="331" y="58"/>
                    <a:pt x="331" y="58"/>
                    <a:pt x="331" y="58"/>
                  </a:cubicBezTo>
                  <a:cubicBezTo>
                    <a:pt x="332" y="58"/>
                    <a:pt x="333" y="59"/>
                    <a:pt x="333" y="59"/>
                  </a:cubicBezTo>
                  <a:cubicBezTo>
                    <a:pt x="333" y="59"/>
                    <a:pt x="333" y="59"/>
                    <a:pt x="333" y="59"/>
                  </a:cubicBezTo>
                  <a:cubicBezTo>
                    <a:pt x="334" y="60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0" y="71"/>
                    <a:pt x="326" y="80"/>
                    <a:pt x="319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04" y="102"/>
                    <a:pt x="281" y="126"/>
                    <a:pt x="281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1" y="172"/>
                    <a:pt x="283" y="182"/>
                    <a:pt x="286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6" y="193"/>
                    <a:pt x="286" y="193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52" y="237"/>
                    <a:pt x="239" y="250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35" y="254"/>
                    <a:pt x="232" y="264"/>
                    <a:pt x="230" y="276"/>
                  </a:cubicBezTo>
                  <a:cubicBezTo>
                    <a:pt x="230" y="276"/>
                    <a:pt x="230" y="276"/>
                    <a:pt x="230" y="276"/>
                  </a:cubicBezTo>
                  <a:cubicBezTo>
                    <a:pt x="227" y="288"/>
                    <a:pt x="225" y="300"/>
                    <a:pt x="220" y="309"/>
                  </a:cubicBezTo>
                  <a:cubicBezTo>
                    <a:pt x="220" y="309"/>
                    <a:pt x="220" y="309"/>
                    <a:pt x="220" y="309"/>
                  </a:cubicBezTo>
                  <a:cubicBezTo>
                    <a:pt x="217" y="315"/>
                    <a:pt x="213" y="319"/>
                    <a:pt x="206" y="319"/>
                  </a:cubicBezTo>
                  <a:cubicBezTo>
                    <a:pt x="206" y="319"/>
                    <a:pt x="206" y="319"/>
                    <a:pt x="206" y="319"/>
                  </a:cubicBezTo>
                  <a:cubicBezTo>
                    <a:pt x="197" y="319"/>
                    <a:pt x="192" y="327"/>
                    <a:pt x="187" y="338"/>
                  </a:cubicBezTo>
                  <a:cubicBezTo>
                    <a:pt x="187" y="338"/>
                    <a:pt x="187" y="338"/>
                    <a:pt x="187" y="338"/>
                  </a:cubicBezTo>
                  <a:cubicBezTo>
                    <a:pt x="182" y="349"/>
                    <a:pt x="177" y="361"/>
                    <a:pt x="164" y="365"/>
                  </a:cubicBezTo>
                  <a:cubicBezTo>
                    <a:pt x="164" y="365"/>
                    <a:pt x="164" y="365"/>
                    <a:pt x="164" y="365"/>
                  </a:cubicBezTo>
                  <a:cubicBezTo>
                    <a:pt x="142" y="371"/>
                    <a:pt x="135" y="392"/>
                    <a:pt x="115" y="412"/>
                  </a:cubicBezTo>
                  <a:cubicBezTo>
                    <a:pt x="115" y="412"/>
                    <a:pt x="115" y="412"/>
                    <a:pt x="115" y="412"/>
                  </a:cubicBezTo>
                  <a:cubicBezTo>
                    <a:pt x="115" y="413"/>
                    <a:pt x="114" y="413"/>
                    <a:pt x="114" y="413"/>
                  </a:cubicBezTo>
                  <a:cubicBezTo>
                    <a:pt x="114" y="413"/>
                    <a:pt x="114" y="413"/>
                    <a:pt x="114" y="413"/>
                  </a:cubicBezTo>
                  <a:cubicBezTo>
                    <a:pt x="114" y="413"/>
                    <a:pt x="114" y="413"/>
                    <a:pt x="113" y="413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3" name="Freeform 42"/>
            <p:cNvSpPr>
              <a:spLocks noEditPoints="1"/>
            </p:cNvSpPr>
            <p:nvPr/>
          </p:nvSpPr>
          <p:spPr bwMode="auto">
            <a:xfrm>
              <a:off x="5127630" y="4445003"/>
              <a:ext cx="884238" cy="1006476"/>
            </a:xfrm>
            <a:custGeom>
              <a:avLst/>
              <a:gdLst>
                <a:gd name="T0" fmla="*/ 402745 w 393"/>
                <a:gd name="T1" fmla="*/ 743624 h 448"/>
                <a:gd name="T2" fmla="*/ 391495 w 393"/>
                <a:gd name="T3" fmla="*/ 716665 h 448"/>
                <a:gd name="T4" fmla="*/ 44999 w 393"/>
                <a:gd name="T5" fmla="*/ 837981 h 448"/>
                <a:gd name="T6" fmla="*/ 0 w 393"/>
                <a:gd name="T7" fmla="*/ 806529 h 448"/>
                <a:gd name="T8" fmla="*/ 105749 w 393"/>
                <a:gd name="T9" fmla="*/ 590855 h 448"/>
                <a:gd name="T10" fmla="*/ 40499 w 393"/>
                <a:gd name="T11" fmla="*/ 557156 h 448"/>
                <a:gd name="T12" fmla="*/ 36000 w 393"/>
                <a:gd name="T13" fmla="*/ 550417 h 448"/>
                <a:gd name="T14" fmla="*/ 44999 w 393"/>
                <a:gd name="T15" fmla="*/ 303291 h 448"/>
                <a:gd name="T16" fmla="*/ 112498 w 393"/>
                <a:gd name="T17" fmla="*/ 80878 h 448"/>
                <a:gd name="T18" fmla="*/ 242997 w 393"/>
                <a:gd name="T19" fmla="*/ 65151 h 448"/>
                <a:gd name="T20" fmla="*/ 249747 w 393"/>
                <a:gd name="T21" fmla="*/ 22466 h 448"/>
                <a:gd name="T22" fmla="*/ 461244 w 393"/>
                <a:gd name="T23" fmla="*/ 71891 h 448"/>
                <a:gd name="T24" fmla="*/ 535493 w 393"/>
                <a:gd name="T25" fmla="*/ 87617 h 448"/>
                <a:gd name="T26" fmla="*/ 643491 w 393"/>
                <a:gd name="T27" fmla="*/ 80878 h 448"/>
                <a:gd name="T28" fmla="*/ 731240 w 393"/>
                <a:gd name="T29" fmla="*/ 49425 h 448"/>
                <a:gd name="T30" fmla="*/ 767240 w 393"/>
                <a:gd name="T31" fmla="*/ 98850 h 448"/>
                <a:gd name="T32" fmla="*/ 771740 w 393"/>
                <a:gd name="T33" fmla="*/ 168495 h 448"/>
                <a:gd name="T34" fmla="*/ 859488 w 393"/>
                <a:gd name="T35" fmla="*/ 276332 h 448"/>
                <a:gd name="T36" fmla="*/ 728990 w 393"/>
                <a:gd name="T37" fmla="*/ 435840 h 448"/>
                <a:gd name="T38" fmla="*/ 789739 w 393"/>
                <a:gd name="T39" fmla="*/ 545923 h 448"/>
                <a:gd name="T40" fmla="*/ 884238 w 393"/>
                <a:gd name="T41" fmla="*/ 689706 h 448"/>
                <a:gd name="T42" fmla="*/ 852738 w 393"/>
                <a:gd name="T43" fmla="*/ 768337 h 448"/>
                <a:gd name="T44" fmla="*/ 857238 w 393"/>
                <a:gd name="T45" fmla="*/ 826748 h 448"/>
                <a:gd name="T46" fmla="*/ 672741 w 393"/>
                <a:gd name="T47" fmla="*/ 880667 h 448"/>
                <a:gd name="T48" fmla="*/ 670491 w 393"/>
                <a:gd name="T49" fmla="*/ 954804 h 448"/>
                <a:gd name="T50" fmla="*/ 636741 w 393"/>
                <a:gd name="T51" fmla="*/ 986257 h 448"/>
                <a:gd name="T52" fmla="*/ 557992 w 393"/>
                <a:gd name="T53" fmla="*/ 905379 h 448"/>
                <a:gd name="T54" fmla="*/ 517493 w 393"/>
                <a:gd name="T55" fmla="*/ 999736 h 448"/>
                <a:gd name="T56" fmla="*/ 512993 w 393"/>
                <a:gd name="T57" fmla="*/ 1004229 h 448"/>
                <a:gd name="T58" fmla="*/ 407244 w 393"/>
                <a:gd name="T59" fmla="*/ 716665 h 448"/>
                <a:gd name="T60" fmla="*/ 411744 w 393"/>
                <a:gd name="T61" fmla="*/ 748117 h 448"/>
                <a:gd name="T62" fmla="*/ 497243 w 393"/>
                <a:gd name="T63" fmla="*/ 997490 h 448"/>
                <a:gd name="T64" fmla="*/ 537743 w 393"/>
                <a:gd name="T65" fmla="*/ 907626 h 448"/>
                <a:gd name="T66" fmla="*/ 575992 w 393"/>
                <a:gd name="T67" fmla="*/ 909872 h 448"/>
                <a:gd name="T68" fmla="*/ 636741 w 393"/>
                <a:gd name="T69" fmla="*/ 977270 h 448"/>
                <a:gd name="T70" fmla="*/ 654741 w 393"/>
                <a:gd name="T71" fmla="*/ 905379 h 448"/>
                <a:gd name="T72" fmla="*/ 848238 w 393"/>
                <a:gd name="T73" fmla="*/ 820008 h 448"/>
                <a:gd name="T74" fmla="*/ 854988 w 393"/>
                <a:gd name="T75" fmla="*/ 723405 h 448"/>
                <a:gd name="T76" fmla="*/ 852738 w 393"/>
                <a:gd name="T77" fmla="*/ 653760 h 448"/>
                <a:gd name="T78" fmla="*/ 735740 w 393"/>
                <a:gd name="T79" fmla="*/ 458306 h 448"/>
                <a:gd name="T80" fmla="*/ 755990 w 393"/>
                <a:gd name="T81" fmla="*/ 388661 h 448"/>
                <a:gd name="T82" fmla="*/ 843739 w 393"/>
                <a:gd name="T83" fmla="*/ 262852 h 448"/>
                <a:gd name="T84" fmla="*/ 758240 w 393"/>
                <a:gd name="T85" fmla="*/ 132549 h 448"/>
                <a:gd name="T86" fmla="*/ 753740 w 393"/>
                <a:gd name="T87" fmla="*/ 69645 h 448"/>
                <a:gd name="T88" fmla="*/ 681741 w 393"/>
                <a:gd name="T89" fmla="*/ 71891 h 448"/>
                <a:gd name="T90" fmla="*/ 578242 w 393"/>
                <a:gd name="T91" fmla="*/ 78631 h 448"/>
                <a:gd name="T92" fmla="*/ 506243 w 393"/>
                <a:gd name="T93" fmla="*/ 114577 h 448"/>
                <a:gd name="T94" fmla="*/ 290246 w 393"/>
                <a:gd name="T95" fmla="*/ 8986 h 448"/>
                <a:gd name="T96" fmla="*/ 254247 w 393"/>
                <a:gd name="T97" fmla="*/ 60658 h 448"/>
                <a:gd name="T98" fmla="*/ 231747 w 393"/>
                <a:gd name="T99" fmla="*/ 76384 h 448"/>
                <a:gd name="T100" fmla="*/ 119248 w 393"/>
                <a:gd name="T101" fmla="*/ 87617 h 448"/>
                <a:gd name="T102" fmla="*/ 53999 w 393"/>
                <a:gd name="T103" fmla="*/ 303291 h 448"/>
                <a:gd name="T104" fmla="*/ 47249 w 393"/>
                <a:gd name="T105" fmla="*/ 550417 h 448"/>
                <a:gd name="T106" fmla="*/ 114748 w 393"/>
                <a:gd name="T107" fmla="*/ 590855 h 448"/>
                <a:gd name="T108" fmla="*/ 9000 w 393"/>
                <a:gd name="T109" fmla="*/ 806529 h 448"/>
                <a:gd name="T110" fmla="*/ 44999 w 393"/>
                <a:gd name="T111" fmla="*/ 828995 h 448"/>
                <a:gd name="T112" fmla="*/ 391495 w 393"/>
                <a:gd name="T113" fmla="*/ 707678 h 4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93" h="448">
                  <a:moveTo>
                    <a:pt x="184" y="400"/>
                  </a:moveTo>
                  <a:cubicBezTo>
                    <a:pt x="179" y="375"/>
                    <a:pt x="179" y="346"/>
                    <a:pt x="179" y="333"/>
                  </a:cubicBezTo>
                  <a:cubicBezTo>
                    <a:pt x="179" y="333"/>
                    <a:pt x="179" y="333"/>
                    <a:pt x="179" y="333"/>
                  </a:cubicBezTo>
                  <a:cubicBezTo>
                    <a:pt x="179" y="332"/>
                    <a:pt x="179" y="332"/>
                    <a:pt x="179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79" y="326"/>
                    <a:pt x="178" y="323"/>
                    <a:pt x="177" y="321"/>
                  </a:cubicBezTo>
                  <a:cubicBezTo>
                    <a:pt x="177" y="321"/>
                    <a:pt x="177" y="321"/>
                    <a:pt x="177" y="321"/>
                  </a:cubicBezTo>
                  <a:cubicBezTo>
                    <a:pt x="177" y="319"/>
                    <a:pt x="176" y="319"/>
                    <a:pt x="174" y="319"/>
                  </a:cubicBezTo>
                  <a:cubicBezTo>
                    <a:pt x="174" y="319"/>
                    <a:pt x="174" y="319"/>
                    <a:pt x="174" y="319"/>
                  </a:cubicBezTo>
                  <a:cubicBezTo>
                    <a:pt x="168" y="318"/>
                    <a:pt x="152" y="329"/>
                    <a:pt x="126" y="342"/>
                  </a:cubicBezTo>
                  <a:cubicBezTo>
                    <a:pt x="126" y="342"/>
                    <a:pt x="126" y="342"/>
                    <a:pt x="126" y="342"/>
                  </a:cubicBezTo>
                  <a:cubicBezTo>
                    <a:pt x="92" y="359"/>
                    <a:pt x="46" y="373"/>
                    <a:pt x="20" y="373"/>
                  </a:cubicBezTo>
                  <a:cubicBezTo>
                    <a:pt x="20" y="373"/>
                    <a:pt x="20" y="373"/>
                    <a:pt x="20" y="373"/>
                  </a:cubicBezTo>
                  <a:cubicBezTo>
                    <a:pt x="12" y="373"/>
                    <a:pt x="6" y="372"/>
                    <a:pt x="3" y="368"/>
                  </a:cubicBezTo>
                  <a:cubicBezTo>
                    <a:pt x="3" y="368"/>
                    <a:pt x="3" y="368"/>
                    <a:pt x="3" y="368"/>
                  </a:cubicBezTo>
                  <a:cubicBezTo>
                    <a:pt x="0" y="366"/>
                    <a:pt x="0" y="363"/>
                    <a:pt x="0" y="359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36"/>
                    <a:pt x="27" y="287"/>
                    <a:pt x="43" y="27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6" y="267"/>
                    <a:pt x="47" y="265"/>
                    <a:pt x="47" y="263"/>
                  </a:cubicBezTo>
                  <a:cubicBezTo>
                    <a:pt x="47" y="263"/>
                    <a:pt x="47" y="263"/>
                    <a:pt x="47" y="263"/>
                  </a:cubicBezTo>
                  <a:cubicBezTo>
                    <a:pt x="48" y="259"/>
                    <a:pt x="41" y="255"/>
                    <a:pt x="33" y="252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25" y="249"/>
                    <a:pt x="18" y="248"/>
                    <a:pt x="18" y="248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17" y="248"/>
                    <a:pt x="17" y="248"/>
                    <a:pt x="16" y="247"/>
                  </a:cubicBezTo>
                  <a:cubicBezTo>
                    <a:pt x="16" y="247"/>
                    <a:pt x="16" y="247"/>
                    <a:pt x="16" y="247"/>
                  </a:cubicBezTo>
                  <a:cubicBezTo>
                    <a:pt x="16" y="246"/>
                    <a:pt x="16" y="246"/>
                    <a:pt x="16" y="245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27" y="230"/>
                    <a:pt x="30" y="213"/>
                    <a:pt x="30" y="197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169"/>
                    <a:pt x="20" y="145"/>
                    <a:pt x="20" y="135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0" y="123"/>
                    <a:pt x="24" y="95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68"/>
                    <a:pt x="41" y="45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5" y="32"/>
                    <a:pt x="67" y="32"/>
                    <a:pt x="79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91" y="31"/>
                    <a:pt x="104" y="31"/>
                    <a:pt x="108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28"/>
                    <a:pt x="109" y="28"/>
                    <a:pt x="109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2"/>
                    <a:pt x="109" y="16"/>
                    <a:pt x="111" y="10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4" y="4"/>
                    <a:pt x="11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47" y="0"/>
                    <a:pt x="187" y="15"/>
                    <a:pt x="205" y="32"/>
                  </a:cubicBezTo>
                  <a:cubicBezTo>
                    <a:pt x="205" y="32"/>
                    <a:pt x="205" y="32"/>
                    <a:pt x="205" y="32"/>
                  </a:cubicBezTo>
                  <a:cubicBezTo>
                    <a:pt x="214" y="42"/>
                    <a:pt x="220" y="47"/>
                    <a:pt x="225" y="47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8" y="47"/>
                    <a:pt x="232" y="45"/>
                    <a:pt x="238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4" y="33"/>
                    <a:pt x="251" y="31"/>
                    <a:pt x="257" y="31"/>
                  </a:cubicBezTo>
                  <a:cubicBezTo>
                    <a:pt x="257" y="31"/>
                    <a:pt x="257" y="31"/>
                    <a:pt x="257" y="31"/>
                  </a:cubicBezTo>
                  <a:cubicBezTo>
                    <a:pt x="268" y="31"/>
                    <a:pt x="278" y="36"/>
                    <a:pt x="286" y="36"/>
                  </a:cubicBezTo>
                  <a:cubicBezTo>
                    <a:pt x="286" y="36"/>
                    <a:pt x="286" y="36"/>
                    <a:pt x="286" y="36"/>
                  </a:cubicBezTo>
                  <a:cubicBezTo>
                    <a:pt x="293" y="36"/>
                    <a:pt x="295" y="33"/>
                    <a:pt x="300" y="29"/>
                  </a:cubicBezTo>
                  <a:cubicBezTo>
                    <a:pt x="300" y="29"/>
                    <a:pt x="300" y="29"/>
                    <a:pt x="300" y="29"/>
                  </a:cubicBezTo>
                  <a:cubicBezTo>
                    <a:pt x="305" y="25"/>
                    <a:pt x="312" y="22"/>
                    <a:pt x="325" y="22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31" y="22"/>
                    <a:pt x="336" y="24"/>
                    <a:pt x="339" y="29"/>
                  </a:cubicBezTo>
                  <a:cubicBezTo>
                    <a:pt x="339" y="29"/>
                    <a:pt x="339" y="29"/>
                    <a:pt x="339" y="29"/>
                  </a:cubicBezTo>
                  <a:cubicBezTo>
                    <a:pt x="341" y="33"/>
                    <a:pt x="341" y="38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9"/>
                    <a:pt x="341" y="54"/>
                    <a:pt x="341" y="59"/>
                  </a:cubicBezTo>
                  <a:cubicBezTo>
                    <a:pt x="341" y="59"/>
                    <a:pt x="341" y="59"/>
                    <a:pt x="341" y="59"/>
                  </a:cubicBezTo>
                  <a:cubicBezTo>
                    <a:pt x="341" y="65"/>
                    <a:pt x="342" y="70"/>
                    <a:pt x="343" y="75"/>
                  </a:cubicBezTo>
                  <a:cubicBezTo>
                    <a:pt x="343" y="75"/>
                    <a:pt x="343" y="75"/>
                    <a:pt x="343" y="75"/>
                  </a:cubicBezTo>
                  <a:cubicBezTo>
                    <a:pt x="349" y="96"/>
                    <a:pt x="363" y="99"/>
                    <a:pt x="378" y="114"/>
                  </a:cubicBezTo>
                  <a:cubicBezTo>
                    <a:pt x="378" y="114"/>
                    <a:pt x="378" y="114"/>
                    <a:pt x="378" y="114"/>
                  </a:cubicBezTo>
                  <a:cubicBezTo>
                    <a:pt x="381" y="116"/>
                    <a:pt x="382" y="120"/>
                    <a:pt x="382" y="123"/>
                  </a:cubicBezTo>
                  <a:cubicBezTo>
                    <a:pt x="382" y="123"/>
                    <a:pt x="382" y="123"/>
                    <a:pt x="382" y="123"/>
                  </a:cubicBezTo>
                  <a:cubicBezTo>
                    <a:pt x="382" y="139"/>
                    <a:pt x="356" y="159"/>
                    <a:pt x="339" y="176"/>
                  </a:cubicBezTo>
                  <a:cubicBezTo>
                    <a:pt x="339" y="176"/>
                    <a:pt x="339" y="176"/>
                    <a:pt x="339" y="176"/>
                  </a:cubicBezTo>
                  <a:cubicBezTo>
                    <a:pt x="328" y="187"/>
                    <a:pt x="324" y="192"/>
                    <a:pt x="324" y="194"/>
                  </a:cubicBezTo>
                  <a:cubicBezTo>
                    <a:pt x="324" y="194"/>
                    <a:pt x="324" y="194"/>
                    <a:pt x="324" y="194"/>
                  </a:cubicBezTo>
                  <a:cubicBezTo>
                    <a:pt x="324" y="195"/>
                    <a:pt x="326" y="197"/>
                    <a:pt x="330" y="201"/>
                  </a:cubicBezTo>
                  <a:cubicBezTo>
                    <a:pt x="330" y="201"/>
                    <a:pt x="330" y="201"/>
                    <a:pt x="330" y="201"/>
                  </a:cubicBezTo>
                  <a:cubicBezTo>
                    <a:pt x="340" y="212"/>
                    <a:pt x="337" y="230"/>
                    <a:pt x="351" y="243"/>
                  </a:cubicBezTo>
                  <a:cubicBezTo>
                    <a:pt x="351" y="243"/>
                    <a:pt x="351" y="243"/>
                    <a:pt x="351" y="243"/>
                  </a:cubicBezTo>
                  <a:cubicBezTo>
                    <a:pt x="366" y="259"/>
                    <a:pt x="368" y="275"/>
                    <a:pt x="382" y="288"/>
                  </a:cubicBezTo>
                  <a:cubicBezTo>
                    <a:pt x="382" y="288"/>
                    <a:pt x="382" y="288"/>
                    <a:pt x="382" y="288"/>
                  </a:cubicBezTo>
                  <a:cubicBezTo>
                    <a:pt x="389" y="295"/>
                    <a:pt x="393" y="301"/>
                    <a:pt x="393" y="307"/>
                  </a:cubicBezTo>
                  <a:cubicBezTo>
                    <a:pt x="393" y="307"/>
                    <a:pt x="393" y="307"/>
                    <a:pt x="393" y="307"/>
                  </a:cubicBezTo>
                  <a:cubicBezTo>
                    <a:pt x="393" y="313"/>
                    <a:pt x="389" y="319"/>
                    <a:pt x="383" y="325"/>
                  </a:cubicBezTo>
                  <a:cubicBezTo>
                    <a:pt x="383" y="325"/>
                    <a:pt x="383" y="325"/>
                    <a:pt x="383" y="325"/>
                  </a:cubicBezTo>
                  <a:cubicBezTo>
                    <a:pt x="380" y="328"/>
                    <a:pt x="379" y="335"/>
                    <a:pt x="379" y="342"/>
                  </a:cubicBezTo>
                  <a:cubicBezTo>
                    <a:pt x="379" y="342"/>
                    <a:pt x="379" y="342"/>
                    <a:pt x="379" y="342"/>
                  </a:cubicBezTo>
                  <a:cubicBezTo>
                    <a:pt x="379" y="350"/>
                    <a:pt x="380" y="359"/>
                    <a:pt x="381" y="366"/>
                  </a:cubicBezTo>
                  <a:cubicBezTo>
                    <a:pt x="381" y="366"/>
                    <a:pt x="381" y="366"/>
                    <a:pt x="381" y="366"/>
                  </a:cubicBezTo>
                  <a:cubicBezTo>
                    <a:pt x="382" y="367"/>
                    <a:pt x="381" y="367"/>
                    <a:pt x="381" y="368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81" y="368"/>
                    <a:pt x="380" y="368"/>
                    <a:pt x="380" y="368"/>
                  </a:cubicBezTo>
                  <a:cubicBezTo>
                    <a:pt x="380" y="368"/>
                    <a:pt x="380" y="368"/>
                    <a:pt x="380" y="368"/>
                  </a:cubicBezTo>
                  <a:cubicBezTo>
                    <a:pt x="346" y="369"/>
                    <a:pt x="307" y="384"/>
                    <a:pt x="299" y="392"/>
                  </a:cubicBezTo>
                  <a:cubicBezTo>
                    <a:pt x="299" y="392"/>
                    <a:pt x="299" y="392"/>
                    <a:pt x="299" y="392"/>
                  </a:cubicBezTo>
                  <a:cubicBezTo>
                    <a:pt x="296" y="395"/>
                    <a:pt x="295" y="399"/>
                    <a:pt x="295" y="403"/>
                  </a:cubicBezTo>
                  <a:cubicBezTo>
                    <a:pt x="295" y="403"/>
                    <a:pt x="295" y="403"/>
                    <a:pt x="295" y="403"/>
                  </a:cubicBezTo>
                  <a:cubicBezTo>
                    <a:pt x="295" y="410"/>
                    <a:pt x="298" y="419"/>
                    <a:pt x="298" y="425"/>
                  </a:cubicBezTo>
                  <a:cubicBezTo>
                    <a:pt x="298" y="425"/>
                    <a:pt x="298" y="425"/>
                    <a:pt x="298" y="425"/>
                  </a:cubicBezTo>
                  <a:cubicBezTo>
                    <a:pt x="298" y="429"/>
                    <a:pt x="297" y="432"/>
                    <a:pt x="295" y="435"/>
                  </a:cubicBezTo>
                  <a:cubicBezTo>
                    <a:pt x="295" y="435"/>
                    <a:pt x="295" y="435"/>
                    <a:pt x="295" y="435"/>
                  </a:cubicBezTo>
                  <a:cubicBezTo>
                    <a:pt x="292" y="438"/>
                    <a:pt x="288" y="439"/>
                    <a:pt x="283" y="439"/>
                  </a:cubicBezTo>
                  <a:cubicBezTo>
                    <a:pt x="283" y="439"/>
                    <a:pt x="283" y="439"/>
                    <a:pt x="283" y="439"/>
                  </a:cubicBezTo>
                  <a:cubicBezTo>
                    <a:pt x="263" y="439"/>
                    <a:pt x="258" y="417"/>
                    <a:pt x="253" y="407"/>
                  </a:cubicBezTo>
                  <a:cubicBezTo>
                    <a:pt x="253" y="407"/>
                    <a:pt x="253" y="407"/>
                    <a:pt x="253" y="407"/>
                  </a:cubicBezTo>
                  <a:cubicBezTo>
                    <a:pt x="251" y="404"/>
                    <a:pt x="249" y="403"/>
                    <a:pt x="248" y="403"/>
                  </a:cubicBezTo>
                  <a:cubicBezTo>
                    <a:pt x="248" y="403"/>
                    <a:pt x="248" y="403"/>
                    <a:pt x="248" y="403"/>
                  </a:cubicBezTo>
                  <a:cubicBezTo>
                    <a:pt x="247" y="403"/>
                    <a:pt x="245" y="404"/>
                    <a:pt x="242" y="406"/>
                  </a:cubicBezTo>
                  <a:cubicBezTo>
                    <a:pt x="242" y="406"/>
                    <a:pt x="242" y="406"/>
                    <a:pt x="242" y="406"/>
                  </a:cubicBezTo>
                  <a:cubicBezTo>
                    <a:pt x="234" y="414"/>
                    <a:pt x="232" y="428"/>
                    <a:pt x="230" y="445"/>
                  </a:cubicBezTo>
                  <a:cubicBezTo>
                    <a:pt x="230" y="445"/>
                    <a:pt x="230" y="445"/>
                    <a:pt x="230" y="445"/>
                  </a:cubicBezTo>
                  <a:cubicBezTo>
                    <a:pt x="230" y="446"/>
                    <a:pt x="229" y="447"/>
                    <a:pt x="228" y="447"/>
                  </a:cubicBezTo>
                  <a:cubicBezTo>
                    <a:pt x="228" y="447"/>
                    <a:pt x="228" y="447"/>
                    <a:pt x="228" y="447"/>
                  </a:cubicBezTo>
                  <a:cubicBezTo>
                    <a:pt x="228" y="447"/>
                    <a:pt x="228" y="447"/>
                    <a:pt x="228" y="447"/>
                  </a:cubicBezTo>
                  <a:cubicBezTo>
                    <a:pt x="226" y="448"/>
                    <a:pt x="224" y="448"/>
                    <a:pt x="221" y="448"/>
                  </a:cubicBezTo>
                  <a:cubicBezTo>
                    <a:pt x="221" y="448"/>
                    <a:pt x="221" y="448"/>
                    <a:pt x="221" y="448"/>
                  </a:cubicBezTo>
                  <a:cubicBezTo>
                    <a:pt x="200" y="448"/>
                    <a:pt x="189" y="425"/>
                    <a:pt x="184" y="400"/>
                  </a:cubicBezTo>
                  <a:close/>
                  <a:moveTo>
                    <a:pt x="181" y="319"/>
                  </a:moveTo>
                  <a:cubicBezTo>
                    <a:pt x="182" y="322"/>
                    <a:pt x="183" y="326"/>
                    <a:pt x="183" y="331"/>
                  </a:cubicBezTo>
                  <a:cubicBezTo>
                    <a:pt x="183" y="331"/>
                    <a:pt x="183" y="331"/>
                    <a:pt x="183" y="331"/>
                  </a:cubicBezTo>
                  <a:cubicBezTo>
                    <a:pt x="183" y="332"/>
                    <a:pt x="183" y="332"/>
                    <a:pt x="183" y="333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3" y="346"/>
                    <a:pt x="183" y="374"/>
                    <a:pt x="188" y="399"/>
                  </a:cubicBezTo>
                  <a:cubicBezTo>
                    <a:pt x="188" y="399"/>
                    <a:pt x="188" y="399"/>
                    <a:pt x="188" y="399"/>
                  </a:cubicBezTo>
                  <a:cubicBezTo>
                    <a:pt x="193" y="424"/>
                    <a:pt x="203" y="444"/>
                    <a:pt x="221" y="444"/>
                  </a:cubicBezTo>
                  <a:cubicBezTo>
                    <a:pt x="221" y="444"/>
                    <a:pt x="221" y="444"/>
                    <a:pt x="221" y="444"/>
                  </a:cubicBezTo>
                  <a:cubicBezTo>
                    <a:pt x="223" y="444"/>
                    <a:pt x="224" y="444"/>
                    <a:pt x="226" y="443"/>
                  </a:cubicBezTo>
                  <a:cubicBezTo>
                    <a:pt x="226" y="443"/>
                    <a:pt x="226" y="443"/>
                    <a:pt x="226" y="443"/>
                  </a:cubicBezTo>
                  <a:cubicBezTo>
                    <a:pt x="228" y="427"/>
                    <a:pt x="230" y="413"/>
                    <a:pt x="239" y="404"/>
                  </a:cubicBezTo>
                  <a:cubicBezTo>
                    <a:pt x="239" y="404"/>
                    <a:pt x="239" y="404"/>
                    <a:pt x="239" y="404"/>
                  </a:cubicBezTo>
                  <a:cubicBezTo>
                    <a:pt x="242" y="400"/>
                    <a:pt x="245" y="399"/>
                    <a:pt x="248" y="399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52" y="399"/>
                    <a:pt x="254" y="402"/>
                    <a:pt x="256" y="405"/>
                  </a:cubicBezTo>
                  <a:cubicBezTo>
                    <a:pt x="256" y="405"/>
                    <a:pt x="256" y="405"/>
                    <a:pt x="256" y="405"/>
                  </a:cubicBezTo>
                  <a:cubicBezTo>
                    <a:pt x="258" y="409"/>
                    <a:pt x="260" y="413"/>
                    <a:pt x="262" y="418"/>
                  </a:cubicBezTo>
                  <a:cubicBezTo>
                    <a:pt x="262" y="418"/>
                    <a:pt x="262" y="418"/>
                    <a:pt x="262" y="418"/>
                  </a:cubicBezTo>
                  <a:cubicBezTo>
                    <a:pt x="267" y="427"/>
                    <a:pt x="272" y="435"/>
                    <a:pt x="283" y="435"/>
                  </a:cubicBezTo>
                  <a:cubicBezTo>
                    <a:pt x="283" y="435"/>
                    <a:pt x="283" y="435"/>
                    <a:pt x="283" y="435"/>
                  </a:cubicBezTo>
                  <a:cubicBezTo>
                    <a:pt x="293" y="434"/>
                    <a:pt x="294" y="432"/>
                    <a:pt x="294" y="425"/>
                  </a:cubicBezTo>
                  <a:cubicBezTo>
                    <a:pt x="294" y="425"/>
                    <a:pt x="294" y="425"/>
                    <a:pt x="294" y="425"/>
                  </a:cubicBezTo>
                  <a:cubicBezTo>
                    <a:pt x="294" y="420"/>
                    <a:pt x="291" y="411"/>
                    <a:pt x="291" y="403"/>
                  </a:cubicBezTo>
                  <a:cubicBezTo>
                    <a:pt x="291" y="403"/>
                    <a:pt x="291" y="403"/>
                    <a:pt x="291" y="403"/>
                  </a:cubicBezTo>
                  <a:cubicBezTo>
                    <a:pt x="291" y="398"/>
                    <a:pt x="293" y="393"/>
                    <a:pt x="296" y="390"/>
                  </a:cubicBezTo>
                  <a:cubicBezTo>
                    <a:pt x="296" y="390"/>
                    <a:pt x="296" y="390"/>
                    <a:pt x="296" y="390"/>
                  </a:cubicBezTo>
                  <a:cubicBezTo>
                    <a:pt x="306" y="380"/>
                    <a:pt x="343" y="366"/>
                    <a:pt x="377" y="365"/>
                  </a:cubicBezTo>
                  <a:cubicBezTo>
                    <a:pt x="377" y="365"/>
                    <a:pt x="377" y="365"/>
                    <a:pt x="377" y="365"/>
                  </a:cubicBezTo>
                  <a:cubicBezTo>
                    <a:pt x="376" y="357"/>
                    <a:pt x="375" y="349"/>
                    <a:pt x="375" y="342"/>
                  </a:cubicBezTo>
                  <a:cubicBezTo>
                    <a:pt x="375" y="342"/>
                    <a:pt x="375" y="342"/>
                    <a:pt x="375" y="342"/>
                  </a:cubicBezTo>
                  <a:cubicBezTo>
                    <a:pt x="375" y="334"/>
                    <a:pt x="376" y="327"/>
                    <a:pt x="380" y="322"/>
                  </a:cubicBezTo>
                  <a:cubicBezTo>
                    <a:pt x="380" y="322"/>
                    <a:pt x="380" y="322"/>
                    <a:pt x="380" y="322"/>
                  </a:cubicBezTo>
                  <a:cubicBezTo>
                    <a:pt x="386" y="316"/>
                    <a:pt x="389" y="312"/>
                    <a:pt x="389" y="307"/>
                  </a:cubicBezTo>
                  <a:cubicBezTo>
                    <a:pt x="389" y="307"/>
                    <a:pt x="389" y="307"/>
                    <a:pt x="389" y="307"/>
                  </a:cubicBezTo>
                  <a:cubicBezTo>
                    <a:pt x="389" y="303"/>
                    <a:pt x="386" y="298"/>
                    <a:pt x="379" y="291"/>
                  </a:cubicBezTo>
                  <a:cubicBezTo>
                    <a:pt x="379" y="291"/>
                    <a:pt x="379" y="291"/>
                    <a:pt x="379" y="291"/>
                  </a:cubicBezTo>
                  <a:cubicBezTo>
                    <a:pt x="365" y="276"/>
                    <a:pt x="363" y="260"/>
                    <a:pt x="349" y="246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33" y="231"/>
                    <a:pt x="336" y="213"/>
                    <a:pt x="327" y="204"/>
                  </a:cubicBezTo>
                  <a:cubicBezTo>
                    <a:pt x="327" y="204"/>
                    <a:pt x="327" y="204"/>
                    <a:pt x="327" y="204"/>
                  </a:cubicBezTo>
                  <a:cubicBezTo>
                    <a:pt x="323" y="200"/>
                    <a:pt x="320" y="198"/>
                    <a:pt x="320" y="194"/>
                  </a:cubicBezTo>
                  <a:cubicBezTo>
                    <a:pt x="320" y="194"/>
                    <a:pt x="320" y="194"/>
                    <a:pt x="320" y="194"/>
                  </a:cubicBezTo>
                  <a:cubicBezTo>
                    <a:pt x="320" y="189"/>
                    <a:pt x="325" y="184"/>
                    <a:pt x="336" y="173"/>
                  </a:cubicBezTo>
                  <a:cubicBezTo>
                    <a:pt x="336" y="173"/>
                    <a:pt x="336" y="173"/>
                    <a:pt x="336" y="173"/>
                  </a:cubicBezTo>
                  <a:cubicBezTo>
                    <a:pt x="353" y="157"/>
                    <a:pt x="378" y="135"/>
                    <a:pt x="378" y="123"/>
                  </a:cubicBezTo>
                  <a:cubicBezTo>
                    <a:pt x="378" y="123"/>
                    <a:pt x="378" y="123"/>
                    <a:pt x="378" y="123"/>
                  </a:cubicBezTo>
                  <a:cubicBezTo>
                    <a:pt x="378" y="121"/>
                    <a:pt x="377" y="119"/>
                    <a:pt x="375" y="117"/>
                  </a:cubicBezTo>
                  <a:cubicBezTo>
                    <a:pt x="375" y="117"/>
                    <a:pt x="375" y="117"/>
                    <a:pt x="375" y="117"/>
                  </a:cubicBezTo>
                  <a:cubicBezTo>
                    <a:pt x="362" y="103"/>
                    <a:pt x="346" y="99"/>
                    <a:pt x="339" y="76"/>
                  </a:cubicBezTo>
                  <a:cubicBezTo>
                    <a:pt x="339" y="76"/>
                    <a:pt x="339" y="76"/>
                    <a:pt x="339" y="76"/>
                  </a:cubicBezTo>
                  <a:cubicBezTo>
                    <a:pt x="338" y="71"/>
                    <a:pt x="337" y="65"/>
                    <a:pt x="337" y="59"/>
                  </a:cubicBezTo>
                  <a:cubicBezTo>
                    <a:pt x="337" y="59"/>
                    <a:pt x="337" y="59"/>
                    <a:pt x="337" y="59"/>
                  </a:cubicBezTo>
                  <a:cubicBezTo>
                    <a:pt x="337" y="54"/>
                    <a:pt x="338" y="49"/>
                    <a:pt x="338" y="44"/>
                  </a:cubicBezTo>
                  <a:cubicBezTo>
                    <a:pt x="338" y="44"/>
                    <a:pt x="338" y="44"/>
                    <a:pt x="338" y="44"/>
                  </a:cubicBezTo>
                  <a:cubicBezTo>
                    <a:pt x="338" y="38"/>
                    <a:pt x="337" y="34"/>
                    <a:pt x="335" y="31"/>
                  </a:cubicBezTo>
                  <a:cubicBezTo>
                    <a:pt x="335" y="31"/>
                    <a:pt x="335" y="31"/>
                    <a:pt x="335" y="31"/>
                  </a:cubicBezTo>
                  <a:cubicBezTo>
                    <a:pt x="333" y="27"/>
                    <a:pt x="331" y="26"/>
                    <a:pt x="325" y="26"/>
                  </a:cubicBezTo>
                  <a:cubicBezTo>
                    <a:pt x="325" y="26"/>
                    <a:pt x="325" y="26"/>
                    <a:pt x="325" y="26"/>
                  </a:cubicBezTo>
                  <a:cubicBezTo>
                    <a:pt x="313" y="26"/>
                    <a:pt x="307" y="29"/>
                    <a:pt x="303" y="32"/>
                  </a:cubicBezTo>
                  <a:cubicBezTo>
                    <a:pt x="303" y="32"/>
                    <a:pt x="303" y="32"/>
                    <a:pt x="303" y="32"/>
                  </a:cubicBezTo>
                  <a:cubicBezTo>
                    <a:pt x="298" y="36"/>
                    <a:pt x="294" y="40"/>
                    <a:pt x="286" y="40"/>
                  </a:cubicBezTo>
                  <a:cubicBezTo>
                    <a:pt x="286" y="40"/>
                    <a:pt x="286" y="40"/>
                    <a:pt x="286" y="40"/>
                  </a:cubicBezTo>
                  <a:cubicBezTo>
                    <a:pt x="277" y="40"/>
                    <a:pt x="267" y="35"/>
                    <a:pt x="257" y="35"/>
                  </a:cubicBezTo>
                  <a:cubicBezTo>
                    <a:pt x="257" y="35"/>
                    <a:pt x="257" y="35"/>
                    <a:pt x="257" y="35"/>
                  </a:cubicBezTo>
                  <a:cubicBezTo>
                    <a:pt x="251" y="35"/>
                    <a:pt x="246" y="36"/>
                    <a:pt x="241" y="42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35" y="48"/>
                    <a:pt x="230" y="51"/>
                    <a:pt x="225" y="51"/>
                  </a:cubicBezTo>
                  <a:cubicBezTo>
                    <a:pt x="225" y="51"/>
                    <a:pt x="225" y="51"/>
                    <a:pt x="225" y="51"/>
                  </a:cubicBezTo>
                  <a:cubicBezTo>
                    <a:pt x="217" y="51"/>
                    <a:pt x="212" y="44"/>
                    <a:pt x="202" y="35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186" y="19"/>
                    <a:pt x="146" y="4"/>
                    <a:pt x="129" y="4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20" y="4"/>
                    <a:pt x="117" y="7"/>
                    <a:pt x="115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3" y="16"/>
                    <a:pt x="113" y="22"/>
                    <a:pt x="113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3" y="30"/>
                    <a:pt x="111" y="31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08" y="33"/>
                    <a:pt x="106" y="34"/>
                    <a:pt x="103" y="34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98" y="35"/>
                    <a:pt x="91" y="35"/>
                    <a:pt x="84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70" y="35"/>
                    <a:pt x="55" y="36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45" y="47"/>
                    <a:pt x="28" y="71"/>
                    <a:pt x="28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95"/>
                    <a:pt x="24" y="123"/>
                    <a:pt x="24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4" y="143"/>
                    <a:pt x="34" y="169"/>
                    <a:pt x="34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213"/>
                    <a:pt x="31" y="230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4" y="245"/>
                    <a:pt x="29" y="246"/>
                    <a:pt x="34" y="24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42" y="251"/>
                    <a:pt x="51" y="255"/>
                    <a:pt x="51" y="263"/>
                  </a:cubicBezTo>
                  <a:cubicBezTo>
                    <a:pt x="51" y="263"/>
                    <a:pt x="51" y="263"/>
                    <a:pt x="51" y="263"/>
                  </a:cubicBezTo>
                  <a:cubicBezTo>
                    <a:pt x="51" y="266"/>
                    <a:pt x="50" y="270"/>
                    <a:pt x="46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31" y="288"/>
                    <a:pt x="3" y="338"/>
                    <a:pt x="4" y="359"/>
                  </a:cubicBezTo>
                  <a:cubicBezTo>
                    <a:pt x="4" y="359"/>
                    <a:pt x="4" y="359"/>
                    <a:pt x="4" y="359"/>
                  </a:cubicBezTo>
                  <a:cubicBezTo>
                    <a:pt x="4" y="362"/>
                    <a:pt x="4" y="364"/>
                    <a:pt x="6" y="365"/>
                  </a:cubicBezTo>
                  <a:cubicBezTo>
                    <a:pt x="6" y="365"/>
                    <a:pt x="6" y="365"/>
                    <a:pt x="6" y="365"/>
                  </a:cubicBezTo>
                  <a:cubicBezTo>
                    <a:pt x="7" y="368"/>
                    <a:pt x="13" y="369"/>
                    <a:pt x="20" y="369"/>
                  </a:cubicBezTo>
                  <a:cubicBezTo>
                    <a:pt x="20" y="369"/>
                    <a:pt x="20" y="369"/>
                    <a:pt x="20" y="369"/>
                  </a:cubicBezTo>
                  <a:cubicBezTo>
                    <a:pt x="44" y="369"/>
                    <a:pt x="91" y="355"/>
                    <a:pt x="124" y="338"/>
                  </a:cubicBezTo>
                  <a:cubicBezTo>
                    <a:pt x="124" y="338"/>
                    <a:pt x="124" y="338"/>
                    <a:pt x="124" y="338"/>
                  </a:cubicBezTo>
                  <a:cubicBezTo>
                    <a:pt x="150" y="325"/>
                    <a:pt x="165" y="315"/>
                    <a:pt x="174" y="315"/>
                  </a:cubicBezTo>
                  <a:cubicBezTo>
                    <a:pt x="174" y="315"/>
                    <a:pt x="174" y="315"/>
                    <a:pt x="174" y="315"/>
                  </a:cubicBezTo>
                  <a:cubicBezTo>
                    <a:pt x="174" y="315"/>
                    <a:pt x="174" y="315"/>
                    <a:pt x="174" y="315"/>
                  </a:cubicBezTo>
                  <a:cubicBezTo>
                    <a:pt x="174" y="315"/>
                    <a:pt x="174" y="315"/>
                    <a:pt x="174" y="315"/>
                  </a:cubicBezTo>
                  <a:cubicBezTo>
                    <a:pt x="177" y="315"/>
                    <a:pt x="180" y="316"/>
                    <a:pt x="181" y="319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4" name="Freeform 44"/>
            <p:cNvSpPr>
              <a:spLocks noEditPoints="1"/>
            </p:cNvSpPr>
            <p:nvPr/>
          </p:nvSpPr>
          <p:spPr bwMode="auto">
            <a:xfrm>
              <a:off x="6078543" y="3525839"/>
              <a:ext cx="739776" cy="990601"/>
            </a:xfrm>
            <a:custGeom>
              <a:avLst/>
              <a:gdLst>
                <a:gd name="T0" fmla="*/ 290064 w 329"/>
                <a:gd name="T1" fmla="*/ 900751 h 441"/>
                <a:gd name="T2" fmla="*/ 278821 w 329"/>
                <a:gd name="T3" fmla="*/ 887273 h 441"/>
                <a:gd name="T4" fmla="*/ 195625 w 329"/>
                <a:gd name="T5" fmla="*/ 878288 h 441"/>
                <a:gd name="T6" fmla="*/ 139411 w 329"/>
                <a:gd name="T7" fmla="*/ 678371 h 441"/>
                <a:gd name="T8" fmla="*/ 13491 w 329"/>
                <a:gd name="T9" fmla="*/ 608737 h 441"/>
                <a:gd name="T10" fmla="*/ 13491 w 329"/>
                <a:gd name="T11" fmla="*/ 601998 h 441"/>
                <a:gd name="T12" fmla="*/ 125919 w 329"/>
                <a:gd name="T13" fmla="*/ 507655 h 441"/>
                <a:gd name="T14" fmla="*/ 53965 w 329"/>
                <a:gd name="T15" fmla="*/ 411066 h 441"/>
                <a:gd name="T16" fmla="*/ 2249 w 329"/>
                <a:gd name="T17" fmla="*/ 330200 h 441"/>
                <a:gd name="T18" fmla="*/ 58463 w 329"/>
                <a:gd name="T19" fmla="*/ 130283 h 441"/>
                <a:gd name="T20" fmla="*/ 148405 w 329"/>
                <a:gd name="T21" fmla="*/ 193178 h 441"/>
                <a:gd name="T22" fmla="*/ 184382 w 329"/>
                <a:gd name="T23" fmla="*/ 159485 h 441"/>
                <a:gd name="T24" fmla="*/ 123671 w 329"/>
                <a:gd name="T25" fmla="*/ 11231 h 441"/>
                <a:gd name="T26" fmla="*/ 148405 w 329"/>
                <a:gd name="T27" fmla="*/ 0 h 441"/>
                <a:gd name="T28" fmla="*/ 242844 w 329"/>
                <a:gd name="T29" fmla="*/ 92097 h 441"/>
                <a:gd name="T30" fmla="*/ 350775 w 329"/>
                <a:gd name="T31" fmla="*/ 125791 h 441"/>
                <a:gd name="T32" fmla="*/ 436220 w 329"/>
                <a:gd name="T33" fmla="*/ 285275 h 441"/>
                <a:gd name="T34" fmla="*/ 523914 w 329"/>
                <a:gd name="T35" fmla="*/ 285275 h 441"/>
                <a:gd name="T36" fmla="*/ 622851 w 329"/>
                <a:gd name="T37" fmla="*/ 269551 h 441"/>
                <a:gd name="T38" fmla="*/ 625099 w 329"/>
                <a:gd name="T39" fmla="*/ 395342 h 441"/>
                <a:gd name="T40" fmla="*/ 539654 w 329"/>
                <a:gd name="T41" fmla="*/ 435775 h 441"/>
                <a:gd name="T42" fmla="*/ 609360 w 329"/>
                <a:gd name="T43" fmla="*/ 554826 h 441"/>
                <a:gd name="T44" fmla="*/ 688059 w 329"/>
                <a:gd name="T45" fmla="*/ 615475 h 441"/>
                <a:gd name="T46" fmla="*/ 737527 w 329"/>
                <a:gd name="T47" fmla="*/ 644677 h 441"/>
                <a:gd name="T48" fmla="*/ 701550 w 329"/>
                <a:gd name="T49" fmla="*/ 653662 h 441"/>
                <a:gd name="T50" fmla="*/ 618354 w 329"/>
                <a:gd name="T51" fmla="*/ 862564 h 441"/>
                <a:gd name="T52" fmla="*/ 523914 w 329"/>
                <a:gd name="T53" fmla="*/ 963646 h 441"/>
                <a:gd name="T54" fmla="*/ 517169 w 329"/>
                <a:gd name="T55" fmla="*/ 965892 h 441"/>
                <a:gd name="T56" fmla="*/ 404741 w 329"/>
                <a:gd name="T57" fmla="*/ 914228 h 441"/>
                <a:gd name="T58" fmla="*/ 299058 w 329"/>
                <a:gd name="T59" fmla="*/ 990601 h 441"/>
                <a:gd name="T60" fmla="*/ 283318 w 329"/>
                <a:gd name="T61" fmla="*/ 983862 h 441"/>
                <a:gd name="T62" fmla="*/ 290064 w 329"/>
                <a:gd name="T63" fmla="*/ 968138 h 441"/>
                <a:gd name="T64" fmla="*/ 348527 w 329"/>
                <a:gd name="T65" fmla="*/ 943430 h 441"/>
                <a:gd name="T66" fmla="*/ 451960 w 329"/>
                <a:gd name="T67" fmla="*/ 932198 h 441"/>
                <a:gd name="T68" fmla="*/ 517169 w 329"/>
                <a:gd name="T69" fmla="*/ 956907 h 441"/>
                <a:gd name="T70" fmla="*/ 611608 w 329"/>
                <a:gd name="T71" fmla="*/ 855825 h 441"/>
                <a:gd name="T72" fmla="*/ 694805 w 329"/>
                <a:gd name="T73" fmla="*/ 646923 h 441"/>
                <a:gd name="T74" fmla="*/ 726285 w 329"/>
                <a:gd name="T75" fmla="*/ 637938 h 441"/>
                <a:gd name="T76" fmla="*/ 663325 w 329"/>
                <a:gd name="T77" fmla="*/ 626707 h 441"/>
                <a:gd name="T78" fmla="*/ 535157 w 329"/>
                <a:gd name="T79" fmla="*/ 458237 h 441"/>
                <a:gd name="T80" fmla="*/ 555394 w 329"/>
                <a:gd name="T81" fmla="*/ 402081 h 441"/>
                <a:gd name="T82" fmla="*/ 658828 w 329"/>
                <a:gd name="T83" fmla="*/ 357155 h 441"/>
                <a:gd name="T84" fmla="*/ 598117 w 329"/>
                <a:gd name="T85" fmla="*/ 269551 h 441"/>
                <a:gd name="T86" fmla="*/ 458706 w 329"/>
                <a:gd name="T87" fmla="*/ 318969 h 441"/>
                <a:gd name="T88" fmla="*/ 404741 w 329"/>
                <a:gd name="T89" fmla="*/ 229119 h 441"/>
                <a:gd name="T90" fmla="*/ 290064 w 329"/>
                <a:gd name="T91" fmla="*/ 125791 h 441"/>
                <a:gd name="T92" fmla="*/ 148405 w 329"/>
                <a:gd name="T93" fmla="*/ 8985 h 441"/>
                <a:gd name="T94" fmla="*/ 193376 w 329"/>
                <a:gd name="T95" fmla="*/ 159485 h 441"/>
                <a:gd name="T96" fmla="*/ 148405 w 329"/>
                <a:gd name="T97" fmla="*/ 202163 h 441"/>
                <a:gd name="T98" fmla="*/ 58463 w 329"/>
                <a:gd name="T99" fmla="*/ 139268 h 441"/>
                <a:gd name="T100" fmla="*/ 38226 w 329"/>
                <a:gd name="T101" fmla="*/ 186440 h 441"/>
                <a:gd name="T102" fmla="*/ 8994 w 329"/>
                <a:gd name="T103" fmla="*/ 348170 h 441"/>
                <a:gd name="T104" fmla="*/ 128168 w 329"/>
                <a:gd name="T105" fmla="*/ 473961 h 441"/>
                <a:gd name="T106" fmla="*/ 35977 w 329"/>
                <a:gd name="T107" fmla="*/ 601998 h 441"/>
                <a:gd name="T108" fmla="*/ 107931 w 329"/>
                <a:gd name="T109" fmla="*/ 658154 h 441"/>
                <a:gd name="T110" fmla="*/ 152902 w 329"/>
                <a:gd name="T111" fmla="*/ 714311 h 441"/>
                <a:gd name="T112" fmla="*/ 233850 w 329"/>
                <a:gd name="T113" fmla="*/ 887273 h 441"/>
                <a:gd name="T114" fmla="*/ 278821 w 329"/>
                <a:gd name="T115" fmla="*/ 878288 h 441"/>
                <a:gd name="T116" fmla="*/ 665574 w 329"/>
                <a:gd name="T117" fmla="*/ 619968 h 4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9" h="441">
                  <a:moveTo>
                    <a:pt x="126" y="438"/>
                  </a:moveTo>
                  <a:cubicBezTo>
                    <a:pt x="125" y="436"/>
                    <a:pt x="125" y="433"/>
                    <a:pt x="125" y="431"/>
                  </a:cubicBezTo>
                  <a:cubicBezTo>
                    <a:pt x="125" y="431"/>
                    <a:pt x="125" y="431"/>
                    <a:pt x="125" y="431"/>
                  </a:cubicBezTo>
                  <a:cubicBezTo>
                    <a:pt x="125" y="422"/>
                    <a:pt x="129" y="409"/>
                    <a:pt x="129" y="401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129" y="398"/>
                    <a:pt x="128" y="397"/>
                    <a:pt x="128" y="396"/>
                  </a:cubicBezTo>
                  <a:cubicBezTo>
                    <a:pt x="128" y="396"/>
                    <a:pt x="128" y="396"/>
                    <a:pt x="128" y="396"/>
                  </a:cubicBezTo>
                  <a:cubicBezTo>
                    <a:pt x="127" y="395"/>
                    <a:pt x="126" y="395"/>
                    <a:pt x="124" y="395"/>
                  </a:cubicBezTo>
                  <a:cubicBezTo>
                    <a:pt x="124" y="395"/>
                    <a:pt x="124" y="395"/>
                    <a:pt x="124" y="395"/>
                  </a:cubicBezTo>
                  <a:cubicBezTo>
                    <a:pt x="120" y="394"/>
                    <a:pt x="113" y="399"/>
                    <a:pt x="104" y="399"/>
                  </a:cubicBezTo>
                  <a:cubicBezTo>
                    <a:pt x="104" y="399"/>
                    <a:pt x="104" y="399"/>
                    <a:pt x="104" y="399"/>
                  </a:cubicBezTo>
                  <a:cubicBezTo>
                    <a:pt x="99" y="399"/>
                    <a:pt x="93" y="397"/>
                    <a:pt x="87" y="391"/>
                  </a:cubicBezTo>
                  <a:cubicBezTo>
                    <a:pt x="87" y="391"/>
                    <a:pt x="87" y="391"/>
                    <a:pt x="87" y="391"/>
                  </a:cubicBezTo>
                  <a:cubicBezTo>
                    <a:pt x="69" y="373"/>
                    <a:pt x="64" y="335"/>
                    <a:pt x="64" y="318"/>
                  </a:cubicBezTo>
                  <a:cubicBezTo>
                    <a:pt x="64" y="318"/>
                    <a:pt x="64" y="318"/>
                    <a:pt x="64" y="318"/>
                  </a:cubicBezTo>
                  <a:cubicBezTo>
                    <a:pt x="64" y="310"/>
                    <a:pt x="63" y="304"/>
                    <a:pt x="62" y="302"/>
                  </a:cubicBezTo>
                  <a:cubicBezTo>
                    <a:pt x="62" y="302"/>
                    <a:pt x="62" y="302"/>
                    <a:pt x="62" y="302"/>
                  </a:cubicBezTo>
                  <a:cubicBezTo>
                    <a:pt x="60" y="299"/>
                    <a:pt x="57" y="297"/>
                    <a:pt x="48" y="297"/>
                  </a:cubicBezTo>
                  <a:cubicBezTo>
                    <a:pt x="48" y="297"/>
                    <a:pt x="48" y="297"/>
                    <a:pt x="48" y="297"/>
                  </a:cubicBezTo>
                  <a:cubicBezTo>
                    <a:pt x="33" y="297"/>
                    <a:pt x="14" y="279"/>
                    <a:pt x="6" y="271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5" y="271"/>
                    <a:pt x="5" y="270"/>
                    <a:pt x="5" y="270"/>
                  </a:cubicBezTo>
                  <a:cubicBezTo>
                    <a:pt x="5" y="270"/>
                    <a:pt x="5" y="270"/>
                    <a:pt x="5" y="270"/>
                  </a:cubicBezTo>
                  <a:cubicBezTo>
                    <a:pt x="5" y="269"/>
                    <a:pt x="6" y="268"/>
                    <a:pt x="6" y="268"/>
                  </a:cubicBezTo>
                  <a:cubicBezTo>
                    <a:pt x="6" y="268"/>
                    <a:pt x="6" y="268"/>
                    <a:pt x="6" y="268"/>
                  </a:cubicBezTo>
                  <a:cubicBezTo>
                    <a:pt x="9" y="267"/>
                    <a:pt x="11" y="266"/>
                    <a:pt x="14" y="264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39" y="251"/>
                    <a:pt x="57" y="242"/>
                    <a:pt x="56" y="226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6" y="222"/>
                    <a:pt x="56" y="217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49" y="200"/>
                    <a:pt x="36" y="191"/>
                    <a:pt x="24" y="183"/>
                  </a:cubicBezTo>
                  <a:cubicBezTo>
                    <a:pt x="24" y="183"/>
                    <a:pt x="24" y="183"/>
                    <a:pt x="24" y="183"/>
                  </a:cubicBezTo>
                  <a:cubicBezTo>
                    <a:pt x="11" y="175"/>
                    <a:pt x="0" y="168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3"/>
                    <a:pt x="0" y="150"/>
                    <a:pt x="1" y="147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13" y="119"/>
                    <a:pt x="13" y="99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70"/>
                    <a:pt x="17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9" y="58"/>
                    <a:pt x="32" y="60"/>
                    <a:pt x="35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44" y="72"/>
                    <a:pt x="53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9" y="86"/>
                    <a:pt x="72" y="85"/>
                    <a:pt x="76" y="8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80" y="82"/>
                    <a:pt x="82" y="77"/>
                    <a:pt x="82" y="7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53"/>
                    <a:pt x="67" y="22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5" y="7"/>
                    <a:pt x="55" y="6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6" y="5"/>
                    <a:pt x="56" y="4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0" y="3"/>
                    <a:pt x="63" y="1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9" y="12"/>
                    <a:pt x="97" y="30"/>
                    <a:pt x="108" y="41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116" y="49"/>
                    <a:pt x="123" y="51"/>
                    <a:pt x="130" y="52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37" y="52"/>
                    <a:pt x="145" y="52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66" y="59"/>
                    <a:pt x="172" y="72"/>
                    <a:pt x="178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84" y="101"/>
                    <a:pt x="189" y="11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8" y="135"/>
                    <a:pt x="202" y="138"/>
                    <a:pt x="204" y="138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10" y="138"/>
                    <a:pt x="221" y="133"/>
                    <a:pt x="233" y="127"/>
                  </a:cubicBezTo>
                  <a:cubicBezTo>
                    <a:pt x="233" y="127"/>
                    <a:pt x="233" y="127"/>
                    <a:pt x="233" y="127"/>
                  </a:cubicBezTo>
                  <a:cubicBezTo>
                    <a:pt x="245" y="122"/>
                    <a:pt x="257" y="116"/>
                    <a:pt x="266" y="116"/>
                  </a:cubicBezTo>
                  <a:cubicBezTo>
                    <a:pt x="266" y="116"/>
                    <a:pt x="266" y="116"/>
                    <a:pt x="266" y="116"/>
                  </a:cubicBezTo>
                  <a:cubicBezTo>
                    <a:pt x="270" y="116"/>
                    <a:pt x="274" y="117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85" y="128"/>
                    <a:pt x="297" y="145"/>
                    <a:pt x="297" y="159"/>
                  </a:cubicBezTo>
                  <a:cubicBezTo>
                    <a:pt x="297" y="159"/>
                    <a:pt x="297" y="159"/>
                    <a:pt x="297" y="159"/>
                  </a:cubicBezTo>
                  <a:cubicBezTo>
                    <a:pt x="297" y="168"/>
                    <a:pt x="291" y="175"/>
                    <a:pt x="278" y="176"/>
                  </a:cubicBezTo>
                  <a:cubicBezTo>
                    <a:pt x="278" y="176"/>
                    <a:pt x="278" y="176"/>
                    <a:pt x="278" y="176"/>
                  </a:cubicBezTo>
                  <a:cubicBezTo>
                    <a:pt x="265" y="178"/>
                    <a:pt x="255" y="180"/>
                    <a:pt x="249" y="183"/>
                  </a:cubicBezTo>
                  <a:cubicBezTo>
                    <a:pt x="249" y="183"/>
                    <a:pt x="249" y="183"/>
                    <a:pt x="249" y="183"/>
                  </a:cubicBezTo>
                  <a:cubicBezTo>
                    <a:pt x="242" y="186"/>
                    <a:pt x="240" y="189"/>
                    <a:pt x="240" y="194"/>
                  </a:cubicBezTo>
                  <a:cubicBezTo>
                    <a:pt x="240" y="194"/>
                    <a:pt x="240" y="194"/>
                    <a:pt x="240" y="194"/>
                  </a:cubicBezTo>
                  <a:cubicBezTo>
                    <a:pt x="240" y="197"/>
                    <a:pt x="241" y="200"/>
                    <a:pt x="242" y="203"/>
                  </a:cubicBezTo>
                  <a:cubicBezTo>
                    <a:pt x="242" y="203"/>
                    <a:pt x="242" y="203"/>
                    <a:pt x="242" y="203"/>
                  </a:cubicBezTo>
                  <a:cubicBezTo>
                    <a:pt x="245" y="213"/>
                    <a:pt x="258" y="231"/>
                    <a:pt x="271" y="247"/>
                  </a:cubicBezTo>
                  <a:cubicBezTo>
                    <a:pt x="271" y="247"/>
                    <a:pt x="271" y="247"/>
                    <a:pt x="271" y="247"/>
                  </a:cubicBezTo>
                  <a:cubicBezTo>
                    <a:pt x="282" y="260"/>
                    <a:pt x="292" y="272"/>
                    <a:pt x="295" y="275"/>
                  </a:cubicBezTo>
                  <a:cubicBezTo>
                    <a:pt x="295" y="275"/>
                    <a:pt x="295" y="275"/>
                    <a:pt x="295" y="275"/>
                  </a:cubicBezTo>
                  <a:cubicBezTo>
                    <a:pt x="297" y="275"/>
                    <a:pt x="301" y="274"/>
                    <a:pt x="306" y="274"/>
                  </a:cubicBezTo>
                  <a:cubicBezTo>
                    <a:pt x="306" y="274"/>
                    <a:pt x="306" y="274"/>
                    <a:pt x="306" y="274"/>
                  </a:cubicBezTo>
                  <a:cubicBezTo>
                    <a:pt x="314" y="274"/>
                    <a:pt x="324" y="276"/>
                    <a:pt x="328" y="285"/>
                  </a:cubicBezTo>
                  <a:cubicBezTo>
                    <a:pt x="328" y="285"/>
                    <a:pt x="328" y="285"/>
                    <a:pt x="328" y="285"/>
                  </a:cubicBezTo>
                  <a:cubicBezTo>
                    <a:pt x="329" y="285"/>
                    <a:pt x="329" y="286"/>
                    <a:pt x="328" y="287"/>
                  </a:cubicBezTo>
                  <a:cubicBezTo>
                    <a:pt x="328" y="287"/>
                    <a:pt x="328" y="287"/>
                    <a:pt x="328" y="287"/>
                  </a:cubicBezTo>
                  <a:cubicBezTo>
                    <a:pt x="328" y="287"/>
                    <a:pt x="328" y="288"/>
                    <a:pt x="327" y="288"/>
                  </a:cubicBezTo>
                  <a:cubicBezTo>
                    <a:pt x="327" y="288"/>
                    <a:pt x="327" y="288"/>
                    <a:pt x="327" y="288"/>
                  </a:cubicBezTo>
                  <a:cubicBezTo>
                    <a:pt x="322" y="288"/>
                    <a:pt x="317" y="289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1" y="295"/>
                    <a:pt x="304" y="315"/>
                    <a:pt x="304" y="335"/>
                  </a:cubicBezTo>
                  <a:cubicBezTo>
                    <a:pt x="304" y="335"/>
                    <a:pt x="304" y="335"/>
                    <a:pt x="304" y="335"/>
                  </a:cubicBezTo>
                  <a:cubicBezTo>
                    <a:pt x="304" y="348"/>
                    <a:pt x="290" y="366"/>
                    <a:pt x="275" y="384"/>
                  </a:cubicBezTo>
                  <a:cubicBezTo>
                    <a:pt x="275" y="384"/>
                    <a:pt x="275" y="384"/>
                    <a:pt x="275" y="384"/>
                  </a:cubicBezTo>
                  <a:cubicBezTo>
                    <a:pt x="260" y="402"/>
                    <a:pt x="242" y="419"/>
                    <a:pt x="235" y="426"/>
                  </a:cubicBezTo>
                  <a:cubicBezTo>
                    <a:pt x="235" y="426"/>
                    <a:pt x="235" y="426"/>
                    <a:pt x="235" y="426"/>
                  </a:cubicBezTo>
                  <a:cubicBezTo>
                    <a:pt x="234" y="427"/>
                    <a:pt x="234" y="428"/>
                    <a:pt x="233" y="429"/>
                  </a:cubicBezTo>
                  <a:cubicBezTo>
                    <a:pt x="233" y="429"/>
                    <a:pt x="233" y="429"/>
                    <a:pt x="233" y="429"/>
                  </a:cubicBezTo>
                  <a:cubicBezTo>
                    <a:pt x="233" y="429"/>
                    <a:pt x="232" y="430"/>
                    <a:pt x="232" y="430"/>
                  </a:cubicBezTo>
                  <a:cubicBezTo>
                    <a:pt x="232" y="430"/>
                    <a:pt x="232" y="430"/>
                    <a:pt x="232" y="430"/>
                  </a:cubicBezTo>
                  <a:cubicBezTo>
                    <a:pt x="231" y="430"/>
                    <a:pt x="230" y="430"/>
                    <a:pt x="230" y="430"/>
                  </a:cubicBezTo>
                  <a:cubicBezTo>
                    <a:pt x="230" y="430"/>
                    <a:pt x="230" y="430"/>
                    <a:pt x="230" y="430"/>
                  </a:cubicBezTo>
                  <a:cubicBezTo>
                    <a:pt x="217" y="430"/>
                    <a:pt x="207" y="424"/>
                    <a:pt x="199" y="418"/>
                  </a:cubicBezTo>
                  <a:cubicBezTo>
                    <a:pt x="199" y="418"/>
                    <a:pt x="199" y="418"/>
                    <a:pt x="199" y="418"/>
                  </a:cubicBezTo>
                  <a:cubicBezTo>
                    <a:pt x="191" y="412"/>
                    <a:pt x="185" y="406"/>
                    <a:pt x="180" y="407"/>
                  </a:cubicBezTo>
                  <a:cubicBezTo>
                    <a:pt x="180" y="407"/>
                    <a:pt x="180" y="407"/>
                    <a:pt x="180" y="407"/>
                  </a:cubicBezTo>
                  <a:cubicBezTo>
                    <a:pt x="175" y="406"/>
                    <a:pt x="166" y="414"/>
                    <a:pt x="158" y="423"/>
                  </a:cubicBezTo>
                  <a:cubicBezTo>
                    <a:pt x="158" y="423"/>
                    <a:pt x="158" y="423"/>
                    <a:pt x="158" y="423"/>
                  </a:cubicBezTo>
                  <a:cubicBezTo>
                    <a:pt x="150" y="432"/>
                    <a:pt x="142" y="441"/>
                    <a:pt x="133" y="441"/>
                  </a:cubicBezTo>
                  <a:cubicBezTo>
                    <a:pt x="133" y="441"/>
                    <a:pt x="133" y="441"/>
                    <a:pt x="133" y="441"/>
                  </a:cubicBezTo>
                  <a:cubicBezTo>
                    <a:pt x="133" y="441"/>
                    <a:pt x="133" y="441"/>
                    <a:pt x="133" y="441"/>
                  </a:cubicBezTo>
                  <a:cubicBezTo>
                    <a:pt x="133" y="441"/>
                    <a:pt x="133" y="441"/>
                    <a:pt x="133" y="441"/>
                  </a:cubicBezTo>
                  <a:cubicBezTo>
                    <a:pt x="130" y="441"/>
                    <a:pt x="128" y="440"/>
                    <a:pt x="126" y="438"/>
                  </a:cubicBezTo>
                  <a:close/>
                  <a:moveTo>
                    <a:pt x="131" y="393"/>
                  </a:moveTo>
                  <a:cubicBezTo>
                    <a:pt x="133" y="395"/>
                    <a:pt x="133" y="398"/>
                    <a:pt x="133" y="401"/>
                  </a:cubicBezTo>
                  <a:cubicBezTo>
                    <a:pt x="133" y="401"/>
                    <a:pt x="133" y="401"/>
                    <a:pt x="133" y="401"/>
                  </a:cubicBezTo>
                  <a:cubicBezTo>
                    <a:pt x="133" y="410"/>
                    <a:pt x="129" y="423"/>
                    <a:pt x="129" y="431"/>
                  </a:cubicBezTo>
                  <a:cubicBezTo>
                    <a:pt x="129" y="431"/>
                    <a:pt x="129" y="431"/>
                    <a:pt x="129" y="431"/>
                  </a:cubicBezTo>
                  <a:cubicBezTo>
                    <a:pt x="129" y="435"/>
                    <a:pt x="130" y="437"/>
                    <a:pt x="133" y="437"/>
                  </a:cubicBezTo>
                  <a:cubicBezTo>
                    <a:pt x="133" y="437"/>
                    <a:pt x="133" y="437"/>
                    <a:pt x="133" y="437"/>
                  </a:cubicBezTo>
                  <a:cubicBezTo>
                    <a:pt x="139" y="437"/>
                    <a:pt x="147" y="429"/>
                    <a:pt x="155" y="420"/>
                  </a:cubicBezTo>
                  <a:cubicBezTo>
                    <a:pt x="155" y="420"/>
                    <a:pt x="155" y="420"/>
                    <a:pt x="155" y="420"/>
                  </a:cubicBezTo>
                  <a:cubicBezTo>
                    <a:pt x="164" y="412"/>
                    <a:pt x="171" y="403"/>
                    <a:pt x="180" y="403"/>
                  </a:cubicBezTo>
                  <a:cubicBezTo>
                    <a:pt x="180" y="403"/>
                    <a:pt x="180" y="403"/>
                    <a:pt x="180" y="403"/>
                  </a:cubicBezTo>
                  <a:cubicBezTo>
                    <a:pt x="187" y="403"/>
                    <a:pt x="193" y="409"/>
                    <a:pt x="201" y="415"/>
                  </a:cubicBezTo>
                  <a:cubicBezTo>
                    <a:pt x="201" y="415"/>
                    <a:pt x="201" y="415"/>
                    <a:pt x="201" y="415"/>
                  </a:cubicBezTo>
                  <a:cubicBezTo>
                    <a:pt x="209" y="420"/>
                    <a:pt x="218" y="426"/>
                    <a:pt x="230" y="426"/>
                  </a:cubicBezTo>
                  <a:cubicBezTo>
                    <a:pt x="230" y="426"/>
                    <a:pt x="230" y="426"/>
                    <a:pt x="230" y="426"/>
                  </a:cubicBezTo>
                  <a:cubicBezTo>
                    <a:pt x="230" y="426"/>
                    <a:pt x="230" y="426"/>
                    <a:pt x="230" y="426"/>
                  </a:cubicBezTo>
                  <a:cubicBezTo>
                    <a:pt x="230" y="426"/>
                    <a:pt x="230" y="426"/>
                    <a:pt x="230" y="426"/>
                  </a:cubicBezTo>
                  <a:cubicBezTo>
                    <a:pt x="231" y="425"/>
                    <a:pt x="231" y="424"/>
                    <a:pt x="232" y="424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40" y="416"/>
                    <a:pt x="257" y="399"/>
                    <a:pt x="272" y="381"/>
                  </a:cubicBezTo>
                  <a:cubicBezTo>
                    <a:pt x="272" y="381"/>
                    <a:pt x="272" y="381"/>
                    <a:pt x="272" y="381"/>
                  </a:cubicBezTo>
                  <a:cubicBezTo>
                    <a:pt x="287" y="364"/>
                    <a:pt x="300" y="345"/>
                    <a:pt x="300" y="335"/>
                  </a:cubicBezTo>
                  <a:cubicBezTo>
                    <a:pt x="300" y="335"/>
                    <a:pt x="300" y="335"/>
                    <a:pt x="300" y="335"/>
                  </a:cubicBezTo>
                  <a:cubicBezTo>
                    <a:pt x="300" y="311"/>
                    <a:pt x="309" y="288"/>
                    <a:pt x="309" y="288"/>
                  </a:cubicBezTo>
                  <a:cubicBezTo>
                    <a:pt x="309" y="288"/>
                    <a:pt x="309" y="288"/>
                    <a:pt x="309" y="288"/>
                  </a:cubicBezTo>
                  <a:cubicBezTo>
                    <a:pt x="309" y="288"/>
                    <a:pt x="310" y="287"/>
                    <a:pt x="310" y="287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5" y="286"/>
                    <a:pt x="319" y="285"/>
                    <a:pt x="323" y="284"/>
                  </a:cubicBezTo>
                  <a:cubicBezTo>
                    <a:pt x="323" y="284"/>
                    <a:pt x="323" y="284"/>
                    <a:pt x="323" y="284"/>
                  </a:cubicBezTo>
                  <a:cubicBezTo>
                    <a:pt x="319" y="279"/>
                    <a:pt x="313" y="278"/>
                    <a:pt x="306" y="278"/>
                  </a:cubicBezTo>
                  <a:cubicBezTo>
                    <a:pt x="306" y="278"/>
                    <a:pt x="306" y="278"/>
                    <a:pt x="306" y="278"/>
                  </a:cubicBezTo>
                  <a:cubicBezTo>
                    <a:pt x="300" y="278"/>
                    <a:pt x="295" y="279"/>
                    <a:pt x="295" y="279"/>
                  </a:cubicBezTo>
                  <a:cubicBezTo>
                    <a:pt x="295" y="279"/>
                    <a:pt x="295" y="279"/>
                    <a:pt x="295" y="279"/>
                  </a:cubicBezTo>
                  <a:cubicBezTo>
                    <a:pt x="294" y="280"/>
                    <a:pt x="293" y="279"/>
                    <a:pt x="293" y="279"/>
                  </a:cubicBezTo>
                  <a:cubicBezTo>
                    <a:pt x="293" y="279"/>
                    <a:pt x="293" y="279"/>
                    <a:pt x="293" y="279"/>
                  </a:cubicBezTo>
                  <a:cubicBezTo>
                    <a:pt x="293" y="279"/>
                    <a:pt x="245" y="226"/>
                    <a:pt x="238" y="204"/>
                  </a:cubicBezTo>
                  <a:cubicBezTo>
                    <a:pt x="238" y="204"/>
                    <a:pt x="238" y="204"/>
                    <a:pt x="238" y="204"/>
                  </a:cubicBezTo>
                  <a:cubicBezTo>
                    <a:pt x="237" y="201"/>
                    <a:pt x="236" y="197"/>
                    <a:pt x="236" y="194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87"/>
                    <a:pt x="240" y="182"/>
                    <a:pt x="247" y="179"/>
                  </a:cubicBezTo>
                  <a:cubicBezTo>
                    <a:pt x="247" y="179"/>
                    <a:pt x="247" y="179"/>
                    <a:pt x="247" y="179"/>
                  </a:cubicBezTo>
                  <a:cubicBezTo>
                    <a:pt x="254" y="176"/>
                    <a:pt x="264" y="174"/>
                    <a:pt x="278" y="173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90" y="171"/>
                    <a:pt x="293" y="166"/>
                    <a:pt x="293" y="159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293" y="147"/>
                    <a:pt x="282" y="130"/>
                    <a:pt x="274" y="123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2" y="121"/>
                    <a:pt x="270" y="120"/>
                    <a:pt x="266" y="120"/>
                  </a:cubicBezTo>
                  <a:cubicBezTo>
                    <a:pt x="266" y="120"/>
                    <a:pt x="266" y="120"/>
                    <a:pt x="266" y="120"/>
                  </a:cubicBezTo>
                  <a:cubicBezTo>
                    <a:pt x="258" y="120"/>
                    <a:pt x="246" y="125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3" y="136"/>
                    <a:pt x="212" y="142"/>
                    <a:pt x="204" y="142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198" y="142"/>
                    <a:pt x="195" y="136"/>
                    <a:pt x="191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87" y="122"/>
                    <a:pt x="184" y="11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3" y="83"/>
                    <a:pt x="164" y="62"/>
                    <a:pt x="155" y="59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45" y="56"/>
                    <a:pt x="137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2" y="55"/>
                    <a:pt x="114" y="53"/>
                    <a:pt x="105" y="44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94" y="33"/>
                    <a:pt x="78" y="16"/>
                    <a:pt x="66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4" y="5"/>
                    <a:pt x="62" y="6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72" y="23"/>
                    <a:pt x="86" y="52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8"/>
                    <a:pt x="84" y="84"/>
                    <a:pt x="78" y="87"/>
                  </a:cubicBezTo>
                  <a:cubicBezTo>
                    <a:pt x="78" y="87"/>
                    <a:pt x="78" y="87"/>
                    <a:pt x="78" y="87"/>
                  </a:cubicBezTo>
                  <a:cubicBezTo>
                    <a:pt x="74" y="89"/>
                    <a:pt x="70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50" y="90"/>
                    <a:pt x="41" y="74"/>
                    <a:pt x="32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0" y="63"/>
                    <a:pt x="28" y="62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4" y="62"/>
                    <a:pt x="22" y="64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8" y="72"/>
                    <a:pt x="17" y="77"/>
                    <a:pt x="1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7" y="99"/>
                    <a:pt x="17" y="120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4" y="151"/>
                    <a:pt x="4" y="153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3" y="165"/>
                    <a:pt x="13" y="172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8" y="188"/>
                    <a:pt x="52" y="197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9" y="216"/>
                    <a:pt x="60" y="221"/>
                    <a:pt x="60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46"/>
                    <a:pt x="40" y="254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4" y="269"/>
                    <a:pt x="12" y="270"/>
                    <a:pt x="10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19" y="279"/>
                    <a:pt x="36" y="294"/>
                    <a:pt x="48" y="293"/>
                  </a:cubicBezTo>
                  <a:cubicBezTo>
                    <a:pt x="48" y="293"/>
                    <a:pt x="48" y="293"/>
                    <a:pt x="48" y="293"/>
                  </a:cubicBezTo>
                  <a:cubicBezTo>
                    <a:pt x="57" y="293"/>
                    <a:pt x="62" y="295"/>
                    <a:pt x="65" y="299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68" y="304"/>
                    <a:pt x="68" y="310"/>
                    <a:pt x="68" y="318"/>
                  </a:cubicBezTo>
                  <a:cubicBezTo>
                    <a:pt x="68" y="318"/>
                    <a:pt x="68" y="318"/>
                    <a:pt x="68" y="318"/>
                  </a:cubicBezTo>
                  <a:cubicBezTo>
                    <a:pt x="67" y="334"/>
                    <a:pt x="73" y="372"/>
                    <a:pt x="90" y="388"/>
                  </a:cubicBezTo>
                  <a:cubicBezTo>
                    <a:pt x="90" y="388"/>
                    <a:pt x="90" y="388"/>
                    <a:pt x="90" y="388"/>
                  </a:cubicBezTo>
                  <a:cubicBezTo>
                    <a:pt x="95" y="393"/>
                    <a:pt x="100" y="395"/>
                    <a:pt x="104" y="395"/>
                  </a:cubicBezTo>
                  <a:cubicBezTo>
                    <a:pt x="104" y="395"/>
                    <a:pt x="104" y="395"/>
                    <a:pt x="104" y="395"/>
                  </a:cubicBezTo>
                  <a:cubicBezTo>
                    <a:pt x="112" y="395"/>
                    <a:pt x="118" y="391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7" y="391"/>
                    <a:pt x="129" y="391"/>
                    <a:pt x="131" y="393"/>
                  </a:cubicBezTo>
                  <a:close/>
                  <a:moveTo>
                    <a:pt x="294" y="277"/>
                  </a:moveTo>
                  <a:cubicBezTo>
                    <a:pt x="296" y="276"/>
                    <a:pt x="296" y="276"/>
                    <a:pt x="296" y="276"/>
                  </a:cubicBezTo>
                  <a:cubicBezTo>
                    <a:pt x="294" y="277"/>
                    <a:pt x="294" y="277"/>
                    <a:pt x="294" y="277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5" name="Freeform 46"/>
            <p:cNvSpPr>
              <a:spLocks noEditPoints="1"/>
            </p:cNvSpPr>
            <p:nvPr/>
          </p:nvSpPr>
          <p:spPr bwMode="auto">
            <a:xfrm>
              <a:off x="5033967" y="3862390"/>
              <a:ext cx="1273176" cy="788988"/>
            </a:xfrm>
            <a:custGeom>
              <a:avLst/>
              <a:gdLst>
                <a:gd name="T0" fmla="*/ 26946 w 567"/>
                <a:gd name="T1" fmla="*/ 561957 h 351"/>
                <a:gd name="T2" fmla="*/ 213319 w 567"/>
                <a:gd name="T3" fmla="*/ 541727 h 351"/>
                <a:gd name="T4" fmla="*/ 269455 w 567"/>
                <a:gd name="T5" fmla="*/ 368644 h 351"/>
                <a:gd name="T6" fmla="*/ 215564 w 567"/>
                <a:gd name="T7" fmla="*/ 301209 h 351"/>
                <a:gd name="T8" fmla="*/ 204337 w 567"/>
                <a:gd name="T9" fmla="*/ 303457 h 351"/>
                <a:gd name="T10" fmla="*/ 161673 w 567"/>
                <a:gd name="T11" fmla="*/ 202305 h 351"/>
                <a:gd name="T12" fmla="*/ 204337 w 567"/>
                <a:gd name="T13" fmla="*/ 177578 h 351"/>
                <a:gd name="T14" fmla="*/ 208828 w 567"/>
                <a:gd name="T15" fmla="*/ 141613 h 351"/>
                <a:gd name="T16" fmla="*/ 199846 w 567"/>
                <a:gd name="T17" fmla="*/ 26974 h 351"/>
                <a:gd name="T18" fmla="*/ 368255 w 567"/>
                <a:gd name="T19" fmla="*/ 2248 h 351"/>
                <a:gd name="T20" fmla="*/ 392956 w 567"/>
                <a:gd name="T21" fmla="*/ 26974 h 351"/>
                <a:gd name="T22" fmla="*/ 776929 w 567"/>
                <a:gd name="T23" fmla="*/ 123631 h 351"/>
                <a:gd name="T24" fmla="*/ 929621 w 567"/>
                <a:gd name="T25" fmla="*/ 265244 h 351"/>
                <a:gd name="T26" fmla="*/ 1057612 w 567"/>
                <a:gd name="T27" fmla="*/ 265244 h 351"/>
                <a:gd name="T28" fmla="*/ 1151921 w 567"/>
                <a:gd name="T29" fmla="*/ 321440 h 351"/>
                <a:gd name="T30" fmla="*/ 1196830 w 567"/>
                <a:gd name="T31" fmla="*/ 377635 h 351"/>
                <a:gd name="T32" fmla="*/ 1268685 w 567"/>
                <a:gd name="T33" fmla="*/ 548470 h 351"/>
                <a:gd name="T34" fmla="*/ 1270931 w 567"/>
                <a:gd name="T35" fmla="*/ 557462 h 351"/>
                <a:gd name="T36" fmla="*/ 963302 w 567"/>
                <a:gd name="T37" fmla="*/ 701323 h 351"/>
                <a:gd name="T38" fmla="*/ 864502 w 567"/>
                <a:gd name="T39" fmla="*/ 777749 h 351"/>
                <a:gd name="T40" fmla="*/ 851029 w 567"/>
                <a:gd name="T41" fmla="*/ 714810 h 351"/>
                <a:gd name="T42" fmla="*/ 846539 w 567"/>
                <a:gd name="T43" fmla="*/ 651870 h 351"/>
                <a:gd name="T44" fmla="*/ 774684 w 567"/>
                <a:gd name="T45" fmla="*/ 654118 h 351"/>
                <a:gd name="T46" fmla="*/ 671393 w 567"/>
                <a:gd name="T47" fmla="*/ 660862 h 351"/>
                <a:gd name="T48" fmla="*/ 599538 w 567"/>
                <a:gd name="T49" fmla="*/ 696827 h 351"/>
                <a:gd name="T50" fmla="*/ 383974 w 567"/>
                <a:gd name="T51" fmla="*/ 591179 h 351"/>
                <a:gd name="T52" fmla="*/ 348046 w 567"/>
                <a:gd name="T53" fmla="*/ 642879 h 351"/>
                <a:gd name="T54" fmla="*/ 325592 w 567"/>
                <a:gd name="T55" fmla="*/ 658614 h 351"/>
                <a:gd name="T56" fmla="*/ 213319 w 567"/>
                <a:gd name="T57" fmla="*/ 669853 h 351"/>
                <a:gd name="T58" fmla="*/ 154937 w 567"/>
                <a:gd name="T59" fmla="*/ 784492 h 351"/>
                <a:gd name="T60" fmla="*/ 150446 w 567"/>
                <a:gd name="T61" fmla="*/ 788988 h 351"/>
                <a:gd name="T62" fmla="*/ 280683 w 567"/>
                <a:gd name="T63" fmla="*/ 355157 h 351"/>
                <a:gd name="T64" fmla="*/ 264964 w 567"/>
                <a:gd name="T65" fmla="*/ 487779 h 351"/>
                <a:gd name="T66" fmla="*/ 31436 w 567"/>
                <a:gd name="T67" fmla="*/ 570949 h 351"/>
                <a:gd name="T68" fmla="*/ 148200 w 567"/>
                <a:gd name="T69" fmla="*/ 777749 h 351"/>
                <a:gd name="T70" fmla="*/ 206582 w 567"/>
                <a:gd name="T71" fmla="*/ 663110 h 351"/>
                <a:gd name="T72" fmla="*/ 336819 w 567"/>
                <a:gd name="T73" fmla="*/ 647375 h 351"/>
                <a:gd name="T74" fmla="*/ 343555 w 567"/>
                <a:gd name="T75" fmla="*/ 604666 h 351"/>
                <a:gd name="T76" fmla="*/ 554629 w 567"/>
                <a:gd name="T77" fmla="*/ 654118 h 351"/>
                <a:gd name="T78" fmla="*/ 628729 w 567"/>
                <a:gd name="T79" fmla="*/ 669853 h 351"/>
                <a:gd name="T80" fmla="*/ 736511 w 567"/>
                <a:gd name="T81" fmla="*/ 663110 h 351"/>
                <a:gd name="T82" fmla="*/ 824084 w 567"/>
                <a:gd name="T83" fmla="*/ 631640 h 351"/>
                <a:gd name="T84" fmla="*/ 862257 w 567"/>
                <a:gd name="T85" fmla="*/ 681092 h 351"/>
                <a:gd name="T86" fmla="*/ 864502 w 567"/>
                <a:gd name="T87" fmla="*/ 750775 h 351"/>
                <a:gd name="T88" fmla="*/ 956566 w 567"/>
                <a:gd name="T89" fmla="*/ 694579 h 351"/>
                <a:gd name="T90" fmla="*/ 1259703 w 567"/>
                <a:gd name="T91" fmla="*/ 555214 h 351"/>
                <a:gd name="T92" fmla="*/ 1187849 w 567"/>
                <a:gd name="T93" fmla="*/ 377635 h 351"/>
                <a:gd name="T94" fmla="*/ 1151921 w 567"/>
                <a:gd name="T95" fmla="*/ 330431 h 351"/>
                <a:gd name="T96" fmla="*/ 1008212 w 567"/>
                <a:gd name="T97" fmla="*/ 289970 h 351"/>
                <a:gd name="T98" fmla="*/ 799384 w 567"/>
                <a:gd name="T99" fmla="*/ 146109 h 351"/>
                <a:gd name="T100" fmla="*/ 610765 w 567"/>
                <a:gd name="T101" fmla="*/ 168587 h 351"/>
                <a:gd name="T102" fmla="*/ 368255 w 567"/>
                <a:gd name="T103" fmla="*/ 11239 h 351"/>
                <a:gd name="T104" fmla="*/ 206582 w 567"/>
                <a:gd name="T105" fmla="*/ 31470 h 351"/>
                <a:gd name="T106" fmla="*/ 215564 w 567"/>
                <a:gd name="T107" fmla="*/ 134870 h 351"/>
                <a:gd name="T108" fmla="*/ 177391 w 567"/>
                <a:gd name="T109" fmla="*/ 197809 h 351"/>
                <a:gd name="T110" fmla="*/ 163919 w 567"/>
                <a:gd name="T111" fmla="*/ 229279 h 351"/>
                <a:gd name="T112" fmla="*/ 202091 w 567"/>
                <a:gd name="T113" fmla="*/ 294466 h 3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67" h="351">
                  <a:moveTo>
                    <a:pt x="67" y="351"/>
                  </a:moveTo>
                  <a:cubicBezTo>
                    <a:pt x="25" y="340"/>
                    <a:pt x="0" y="284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57"/>
                    <a:pt x="5" y="253"/>
                    <a:pt x="12" y="250"/>
                  </a:cubicBezTo>
                  <a:cubicBezTo>
                    <a:pt x="12" y="250"/>
                    <a:pt x="12" y="250"/>
                    <a:pt x="12" y="250"/>
                  </a:cubicBezTo>
                  <a:cubicBezTo>
                    <a:pt x="20" y="247"/>
                    <a:pt x="29" y="246"/>
                    <a:pt x="40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60" y="243"/>
                    <a:pt x="84" y="243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ubicBezTo>
                    <a:pt x="106" y="239"/>
                    <a:pt x="111" y="230"/>
                    <a:pt x="114" y="216"/>
                  </a:cubicBezTo>
                  <a:cubicBezTo>
                    <a:pt x="114" y="216"/>
                    <a:pt x="114" y="216"/>
                    <a:pt x="114" y="216"/>
                  </a:cubicBezTo>
                  <a:cubicBezTo>
                    <a:pt x="117" y="202"/>
                    <a:pt x="118" y="183"/>
                    <a:pt x="120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2"/>
                    <a:pt x="121" y="160"/>
                    <a:pt x="121" y="158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21" y="137"/>
                    <a:pt x="105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4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75" y="134"/>
                    <a:pt x="70" y="116"/>
                    <a:pt x="69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97"/>
                    <a:pt x="70" y="93"/>
                    <a:pt x="72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3" y="86"/>
                    <a:pt x="76" y="84"/>
                    <a:pt x="79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3" y="84"/>
                    <a:pt x="88" y="82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4" y="77"/>
                    <a:pt x="96" y="73"/>
                    <a:pt x="96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6" y="68"/>
                    <a:pt x="96" y="65"/>
                    <a:pt x="93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86" y="56"/>
                    <a:pt x="82" y="44"/>
                    <a:pt x="82" y="32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2" y="24"/>
                    <a:pt x="84" y="17"/>
                    <a:pt x="89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94" y="8"/>
                    <a:pt x="105" y="6"/>
                    <a:pt x="119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33" y="2"/>
                    <a:pt x="150" y="1"/>
                    <a:pt x="164" y="1"/>
                  </a:cubicBezTo>
                  <a:cubicBezTo>
                    <a:pt x="164" y="1"/>
                    <a:pt x="164" y="1"/>
                    <a:pt x="164" y="1"/>
                  </a:cubicBezTo>
                  <a:cubicBezTo>
                    <a:pt x="165" y="0"/>
                    <a:pt x="166" y="1"/>
                    <a:pt x="166" y="1"/>
                  </a:cubicBezTo>
                  <a:cubicBezTo>
                    <a:pt x="166" y="1"/>
                    <a:pt x="166" y="1"/>
                    <a:pt x="166" y="1"/>
                  </a:cubicBezTo>
                  <a:cubicBezTo>
                    <a:pt x="169" y="6"/>
                    <a:pt x="172" y="9"/>
                    <a:pt x="175" y="12"/>
                  </a:cubicBezTo>
                  <a:cubicBezTo>
                    <a:pt x="175" y="12"/>
                    <a:pt x="175" y="12"/>
                    <a:pt x="175" y="12"/>
                  </a:cubicBezTo>
                  <a:cubicBezTo>
                    <a:pt x="188" y="25"/>
                    <a:pt x="234" y="71"/>
                    <a:pt x="272" y="71"/>
                  </a:cubicBezTo>
                  <a:cubicBezTo>
                    <a:pt x="272" y="71"/>
                    <a:pt x="272" y="71"/>
                    <a:pt x="272" y="71"/>
                  </a:cubicBezTo>
                  <a:cubicBezTo>
                    <a:pt x="301" y="71"/>
                    <a:pt x="329" y="55"/>
                    <a:pt x="346" y="55"/>
                  </a:cubicBezTo>
                  <a:cubicBezTo>
                    <a:pt x="346" y="55"/>
                    <a:pt x="346" y="55"/>
                    <a:pt x="346" y="55"/>
                  </a:cubicBezTo>
                  <a:cubicBezTo>
                    <a:pt x="352" y="55"/>
                    <a:pt x="357" y="57"/>
                    <a:pt x="359" y="63"/>
                  </a:cubicBezTo>
                  <a:cubicBezTo>
                    <a:pt x="359" y="63"/>
                    <a:pt x="359" y="63"/>
                    <a:pt x="359" y="63"/>
                  </a:cubicBezTo>
                  <a:cubicBezTo>
                    <a:pt x="367" y="82"/>
                    <a:pt x="382" y="112"/>
                    <a:pt x="414" y="118"/>
                  </a:cubicBezTo>
                  <a:cubicBezTo>
                    <a:pt x="414" y="118"/>
                    <a:pt x="414" y="118"/>
                    <a:pt x="414" y="118"/>
                  </a:cubicBezTo>
                  <a:cubicBezTo>
                    <a:pt x="431" y="121"/>
                    <a:pt x="440" y="125"/>
                    <a:pt x="449" y="125"/>
                  </a:cubicBezTo>
                  <a:cubicBezTo>
                    <a:pt x="449" y="125"/>
                    <a:pt x="449" y="125"/>
                    <a:pt x="449" y="125"/>
                  </a:cubicBezTo>
                  <a:cubicBezTo>
                    <a:pt x="455" y="125"/>
                    <a:pt x="461" y="123"/>
                    <a:pt x="471" y="118"/>
                  </a:cubicBezTo>
                  <a:cubicBezTo>
                    <a:pt x="471" y="118"/>
                    <a:pt x="471" y="118"/>
                    <a:pt x="471" y="118"/>
                  </a:cubicBezTo>
                  <a:cubicBezTo>
                    <a:pt x="472" y="118"/>
                    <a:pt x="473" y="118"/>
                    <a:pt x="473" y="119"/>
                  </a:cubicBezTo>
                  <a:cubicBezTo>
                    <a:pt x="473" y="119"/>
                    <a:pt x="473" y="119"/>
                    <a:pt x="473" y="119"/>
                  </a:cubicBezTo>
                  <a:cubicBezTo>
                    <a:pt x="481" y="126"/>
                    <a:pt x="501" y="144"/>
                    <a:pt x="513" y="143"/>
                  </a:cubicBezTo>
                  <a:cubicBezTo>
                    <a:pt x="513" y="143"/>
                    <a:pt x="513" y="143"/>
                    <a:pt x="513" y="143"/>
                  </a:cubicBezTo>
                  <a:cubicBezTo>
                    <a:pt x="522" y="143"/>
                    <a:pt x="527" y="145"/>
                    <a:pt x="530" y="149"/>
                  </a:cubicBezTo>
                  <a:cubicBezTo>
                    <a:pt x="530" y="149"/>
                    <a:pt x="530" y="149"/>
                    <a:pt x="530" y="149"/>
                  </a:cubicBezTo>
                  <a:cubicBezTo>
                    <a:pt x="533" y="154"/>
                    <a:pt x="533" y="160"/>
                    <a:pt x="533" y="168"/>
                  </a:cubicBezTo>
                  <a:cubicBezTo>
                    <a:pt x="533" y="168"/>
                    <a:pt x="533" y="168"/>
                    <a:pt x="533" y="168"/>
                  </a:cubicBezTo>
                  <a:cubicBezTo>
                    <a:pt x="532" y="184"/>
                    <a:pt x="538" y="222"/>
                    <a:pt x="555" y="238"/>
                  </a:cubicBezTo>
                  <a:cubicBezTo>
                    <a:pt x="555" y="238"/>
                    <a:pt x="555" y="238"/>
                    <a:pt x="555" y="238"/>
                  </a:cubicBezTo>
                  <a:cubicBezTo>
                    <a:pt x="559" y="242"/>
                    <a:pt x="562" y="243"/>
                    <a:pt x="565" y="244"/>
                  </a:cubicBezTo>
                  <a:cubicBezTo>
                    <a:pt x="565" y="244"/>
                    <a:pt x="565" y="244"/>
                    <a:pt x="565" y="244"/>
                  </a:cubicBezTo>
                  <a:cubicBezTo>
                    <a:pt x="566" y="244"/>
                    <a:pt x="567" y="245"/>
                    <a:pt x="567" y="246"/>
                  </a:cubicBezTo>
                  <a:cubicBezTo>
                    <a:pt x="567" y="246"/>
                    <a:pt x="567" y="246"/>
                    <a:pt x="567" y="246"/>
                  </a:cubicBezTo>
                  <a:cubicBezTo>
                    <a:pt x="567" y="246"/>
                    <a:pt x="567" y="247"/>
                    <a:pt x="566" y="248"/>
                  </a:cubicBezTo>
                  <a:cubicBezTo>
                    <a:pt x="566" y="248"/>
                    <a:pt x="566" y="248"/>
                    <a:pt x="566" y="248"/>
                  </a:cubicBezTo>
                  <a:cubicBezTo>
                    <a:pt x="554" y="257"/>
                    <a:pt x="539" y="267"/>
                    <a:pt x="525" y="267"/>
                  </a:cubicBezTo>
                  <a:cubicBezTo>
                    <a:pt x="525" y="267"/>
                    <a:pt x="525" y="267"/>
                    <a:pt x="525" y="267"/>
                  </a:cubicBezTo>
                  <a:cubicBezTo>
                    <a:pt x="503" y="267"/>
                    <a:pt x="443" y="298"/>
                    <a:pt x="429" y="312"/>
                  </a:cubicBezTo>
                  <a:cubicBezTo>
                    <a:pt x="429" y="312"/>
                    <a:pt x="429" y="312"/>
                    <a:pt x="429" y="312"/>
                  </a:cubicBezTo>
                  <a:cubicBezTo>
                    <a:pt x="416" y="325"/>
                    <a:pt x="415" y="344"/>
                    <a:pt x="387" y="347"/>
                  </a:cubicBezTo>
                  <a:cubicBezTo>
                    <a:pt x="387" y="347"/>
                    <a:pt x="387" y="347"/>
                    <a:pt x="387" y="347"/>
                  </a:cubicBezTo>
                  <a:cubicBezTo>
                    <a:pt x="387" y="347"/>
                    <a:pt x="386" y="346"/>
                    <a:pt x="385" y="346"/>
                  </a:cubicBezTo>
                  <a:cubicBezTo>
                    <a:pt x="385" y="346"/>
                    <a:pt x="385" y="346"/>
                    <a:pt x="385" y="346"/>
                  </a:cubicBezTo>
                  <a:cubicBezTo>
                    <a:pt x="384" y="343"/>
                    <a:pt x="382" y="339"/>
                    <a:pt x="381" y="335"/>
                  </a:cubicBezTo>
                  <a:cubicBezTo>
                    <a:pt x="381" y="335"/>
                    <a:pt x="381" y="335"/>
                    <a:pt x="381" y="335"/>
                  </a:cubicBezTo>
                  <a:cubicBezTo>
                    <a:pt x="380" y="330"/>
                    <a:pt x="379" y="324"/>
                    <a:pt x="379" y="318"/>
                  </a:cubicBezTo>
                  <a:cubicBezTo>
                    <a:pt x="379" y="318"/>
                    <a:pt x="379" y="318"/>
                    <a:pt x="379" y="318"/>
                  </a:cubicBezTo>
                  <a:cubicBezTo>
                    <a:pt x="379" y="313"/>
                    <a:pt x="380" y="308"/>
                    <a:pt x="380" y="303"/>
                  </a:cubicBezTo>
                  <a:cubicBezTo>
                    <a:pt x="380" y="303"/>
                    <a:pt x="380" y="303"/>
                    <a:pt x="380" y="303"/>
                  </a:cubicBezTo>
                  <a:cubicBezTo>
                    <a:pt x="380" y="297"/>
                    <a:pt x="379" y="293"/>
                    <a:pt x="377" y="290"/>
                  </a:cubicBezTo>
                  <a:cubicBezTo>
                    <a:pt x="377" y="290"/>
                    <a:pt x="377" y="290"/>
                    <a:pt x="377" y="290"/>
                  </a:cubicBezTo>
                  <a:cubicBezTo>
                    <a:pt x="375" y="286"/>
                    <a:pt x="373" y="285"/>
                    <a:pt x="367" y="285"/>
                  </a:cubicBezTo>
                  <a:cubicBezTo>
                    <a:pt x="367" y="285"/>
                    <a:pt x="367" y="285"/>
                    <a:pt x="367" y="285"/>
                  </a:cubicBezTo>
                  <a:cubicBezTo>
                    <a:pt x="355" y="285"/>
                    <a:pt x="349" y="288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0" y="295"/>
                    <a:pt x="336" y="299"/>
                    <a:pt x="328" y="299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19" y="299"/>
                    <a:pt x="309" y="294"/>
                    <a:pt x="299" y="294"/>
                  </a:cubicBezTo>
                  <a:cubicBezTo>
                    <a:pt x="299" y="294"/>
                    <a:pt x="299" y="294"/>
                    <a:pt x="299" y="294"/>
                  </a:cubicBezTo>
                  <a:cubicBezTo>
                    <a:pt x="293" y="294"/>
                    <a:pt x="288" y="295"/>
                    <a:pt x="283" y="301"/>
                  </a:cubicBezTo>
                  <a:cubicBezTo>
                    <a:pt x="283" y="301"/>
                    <a:pt x="283" y="301"/>
                    <a:pt x="283" y="301"/>
                  </a:cubicBezTo>
                  <a:cubicBezTo>
                    <a:pt x="277" y="307"/>
                    <a:pt x="272" y="310"/>
                    <a:pt x="267" y="310"/>
                  </a:cubicBezTo>
                  <a:cubicBezTo>
                    <a:pt x="267" y="310"/>
                    <a:pt x="267" y="310"/>
                    <a:pt x="267" y="310"/>
                  </a:cubicBezTo>
                  <a:cubicBezTo>
                    <a:pt x="259" y="310"/>
                    <a:pt x="254" y="303"/>
                    <a:pt x="244" y="294"/>
                  </a:cubicBezTo>
                  <a:cubicBezTo>
                    <a:pt x="244" y="294"/>
                    <a:pt x="244" y="294"/>
                    <a:pt x="244" y="294"/>
                  </a:cubicBezTo>
                  <a:cubicBezTo>
                    <a:pt x="228" y="278"/>
                    <a:pt x="188" y="263"/>
                    <a:pt x="171" y="263"/>
                  </a:cubicBezTo>
                  <a:cubicBezTo>
                    <a:pt x="171" y="263"/>
                    <a:pt x="171" y="263"/>
                    <a:pt x="171" y="263"/>
                  </a:cubicBezTo>
                  <a:cubicBezTo>
                    <a:pt x="162" y="263"/>
                    <a:pt x="159" y="266"/>
                    <a:pt x="157" y="271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55" y="275"/>
                    <a:pt x="155" y="281"/>
                    <a:pt x="155" y="286"/>
                  </a:cubicBezTo>
                  <a:cubicBezTo>
                    <a:pt x="155" y="286"/>
                    <a:pt x="155" y="286"/>
                    <a:pt x="155" y="286"/>
                  </a:cubicBezTo>
                  <a:cubicBezTo>
                    <a:pt x="155" y="289"/>
                    <a:pt x="153" y="290"/>
                    <a:pt x="152" y="291"/>
                  </a:cubicBezTo>
                  <a:cubicBezTo>
                    <a:pt x="152" y="291"/>
                    <a:pt x="152" y="291"/>
                    <a:pt x="152" y="291"/>
                  </a:cubicBezTo>
                  <a:cubicBezTo>
                    <a:pt x="150" y="292"/>
                    <a:pt x="148" y="293"/>
                    <a:pt x="145" y="293"/>
                  </a:cubicBezTo>
                  <a:cubicBezTo>
                    <a:pt x="145" y="293"/>
                    <a:pt x="145" y="293"/>
                    <a:pt x="145" y="293"/>
                  </a:cubicBezTo>
                  <a:cubicBezTo>
                    <a:pt x="140" y="294"/>
                    <a:pt x="133" y="294"/>
                    <a:pt x="126" y="294"/>
                  </a:cubicBezTo>
                  <a:cubicBezTo>
                    <a:pt x="126" y="294"/>
                    <a:pt x="126" y="294"/>
                    <a:pt x="126" y="294"/>
                  </a:cubicBezTo>
                  <a:cubicBezTo>
                    <a:pt x="112" y="294"/>
                    <a:pt x="97" y="295"/>
                    <a:pt x="95" y="298"/>
                  </a:cubicBezTo>
                  <a:cubicBezTo>
                    <a:pt x="95" y="298"/>
                    <a:pt x="95" y="298"/>
                    <a:pt x="95" y="298"/>
                  </a:cubicBezTo>
                  <a:cubicBezTo>
                    <a:pt x="87" y="306"/>
                    <a:pt x="69" y="330"/>
                    <a:pt x="70" y="341"/>
                  </a:cubicBezTo>
                  <a:cubicBezTo>
                    <a:pt x="70" y="341"/>
                    <a:pt x="70" y="341"/>
                    <a:pt x="70" y="341"/>
                  </a:cubicBezTo>
                  <a:cubicBezTo>
                    <a:pt x="70" y="343"/>
                    <a:pt x="70" y="346"/>
                    <a:pt x="69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69" y="349"/>
                    <a:pt x="69" y="350"/>
                    <a:pt x="69" y="350"/>
                  </a:cubicBezTo>
                  <a:cubicBezTo>
                    <a:pt x="69" y="350"/>
                    <a:pt x="69" y="350"/>
                    <a:pt x="69" y="350"/>
                  </a:cubicBezTo>
                  <a:cubicBezTo>
                    <a:pt x="68" y="350"/>
                    <a:pt x="68" y="351"/>
                    <a:pt x="67" y="351"/>
                  </a:cubicBezTo>
                  <a:cubicBezTo>
                    <a:pt x="67" y="351"/>
                    <a:pt x="67" y="351"/>
                    <a:pt x="67" y="351"/>
                  </a:cubicBezTo>
                  <a:cubicBezTo>
                    <a:pt x="67" y="351"/>
                    <a:pt x="67" y="351"/>
                    <a:pt x="67" y="351"/>
                  </a:cubicBezTo>
                  <a:close/>
                  <a:moveTo>
                    <a:pt x="114" y="135"/>
                  </a:moveTo>
                  <a:cubicBezTo>
                    <a:pt x="120" y="139"/>
                    <a:pt x="125" y="146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60"/>
                    <a:pt x="125" y="162"/>
                    <a:pt x="124" y="165"/>
                  </a:cubicBezTo>
                  <a:cubicBezTo>
                    <a:pt x="124" y="165"/>
                    <a:pt x="124" y="165"/>
                    <a:pt x="124" y="165"/>
                  </a:cubicBezTo>
                  <a:cubicBezTo>
                    <a:pt x="122" y="184"/>
                    <a:pt x="121" y="202"/>
                    <a:pt x="118" y="217"/>
                  </a:cubicBezTo>
                  <a:cubicBezTo>
                    <a:pt x="118" y="217"/>
                    <a:pt x="118" y="217"/>
                    <a:pt x="118" y="217"/>
                  </a:cubicBezTo>
                  <a:cubicBezTo>
                    <a:pt x="115" y="231"/>
                    <a:pt x="109" y="243"/>
                    <a:pt x="96" y="245"/>
                  </a:cubicBezTo>
                  <a:cubicBezTo>
                    <a:pt x="96" y="245"/>
                    <a:pt x="96" y="245"/>
                    <a:pt x="96" y="245"/>
                  </a:cubicBezTo>
                  <a:cubicBezTo>
                    <a:pt x="78" y="249"/>
                    <a:pt x="34" y="246"/>
                    <a:pt x="14" y="254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7" y="256"/>
                    <a:pt x="4" y="259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82"/>
                    <a:pt x="28" y="336"/>
                    <a:pt x="66" y="346"/>
                  </a:cubicBezTo>
                  <a:cubicBezTo>
                    <a:pt x="66" y="346"/>
                    <a:pt x="66" y="346"/>
                    <a:pt x="66" y="346"/>
                  </a:cubicBezTo>
                  <a:cubicBezTo>
                    <a:pt x="66" y="344"/>
                    <a:pt x="66" y="343"/>
                    <a:pt x="66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66" y="327"/>
                    <a:pt x="83" y="304"/>
                    <a:pt x="92" y="295"/>
                  </a:cubicBezTo>
                  <a:cubicBezTo>
                    <a:pt x="92" y="295"/>
                    <a:pt x="92" y="295"/>
                    <a:pt x="92" y="295"/>
                  </a:cubicBezTo>
                  <a:cubicBezTo>
                    <a:pt x="97" y="291"/>
                    <a:pt x="109" y="291"/>
                    <a:pt x="121" y="290"/>
                  </a:cubicBezTo>
                  <a:cubicBezTo>
                    <a:pt x="121" y="290"/>
                    <a:pt x="121" y="290"/>
                    <a:pt x="121" y="290"/>
                  </a:cubicBezTo>
                  <a:cubicBezTo>
                    <a:pt x="133" y="290"/>
                    <a:pt x="146" y="290"/>
                    <a:pt x="150" y="288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1" y="287"/>
                    <a:pt x="151" y="287"/>
                    <a:pt x="151" y="286"/>
                  </a:cubicBezTo>
                  <a:cubicBezTo>
                    <a:pt x="151" y="286"/>
                    <a:pt x="151" y="286"/>
                    <a:pt x="151" y="286"/>
                  </a:cubicBezTo>
                  <a:cubicBezTo>
                    <a:pt x="151" y="281"/>
                    <a:pt x="151" y="275"/>
                    <a:pt x="153" y="269"/>
                  </a:cubicBezTo>
                  <a:cubicBezTo>
                    <a:pt x="153" y="269"/>
                    <a:pt x="153" y="269"/>
                    <a:pt x="153" y="269"/>
                  </a:cubicBezTo>
                  <a:cubicBezTo>
                    <a:pt x="156" y="263"/>
                    <a:pt x="161" y="259"/>
                    <a:pt x="171" y="259"/>
                  </a:cubicBezTo>
                  <a:cubicBezTo>
                    <a:pt x="171" y="259"/>
                    <a:pt x="171" y="259"/>
                    <a:pt x="171" y="259"/>
                  </a:cubicBezTo>
                  <a:cubicBezTo>
                    <a:pt x="189" y="259"/>
                    <a:pt x="229" y="274"/>
                    <a:pt x="247" y="291"/>
                  </a:cubicBezTo>
                  <a:cubicBezTo>
                    <a:pt x="247" y="291"/>
                    <a:pt x="247" y="291"/>
                    <a:pt x="247" y="291"/>
                  </a:cubicBezTo>
                  <a:cubicBezTo>
                    <a:pt x="256" y="301"/>
                    <a:pt x="262" y="306"/>
                    <a:pt x="267" y="306"/>
                  </a:cubicBezTo>
                  <a:cubicBezTo>
                    <a:pt x="267" y="306"/>
                    <a:pt x="267" y="306"/>
                    <a:pt x="267" y="306"/>
                  </a:cubicBezTo>
                  <a:cubicBezTo>
                    <a:pt x="270" y="306"/>
                    <a:pt x="274" y="304"/>
                    <a:pt x="280" y="298"/>
                  </a:cubicBezTo>
                  <a:cubicBezTo>
                    <a:pt x="280" y="298"/>
                    <a:pt x="280" y="298"/>
                    <a:pt x="280" y="298"/>
                  </a:cubicBezTo>
                  <a:cubicBezTo>
                    <a:pt x="286" y="292"/>
                    <a:pt x="293" y="290"/>
                    <a:pt x="299" y="290"/>
                  </a:cubicBezTo>
                  <a:cubicBezTo>
                    <a:pt x="299" y="290"/>
                    <a:pt x="299" y="290"/>
                    <a:pt x="299" y="290"/>
                  </a:cubicBezTo>
                  <a:cubicBezTo>
                    <a:pt x="310" y="290"/>
                    <a:pt x="320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5" y="295"/>
                    <a:pt x="337" y="292"/>
                    <a:pt x="342" y="288"/>
                  </a:cubicBezTo>
                  <a:cubicBezTo>
                    <a:pt x="342" y="288"/>
                    <a:pt x="342" y="288"/>
                    <a:pt x="342" y="288"/>
                  </a:cubicBezTo>
                  <a:cubicBezTo>
                    <a:pt x="347" y="284"/>
                    <a:pt x="354" y="281"/>
                    <a:pt x="367" y="281"/>
                  </a:cubicBezTo>
                  <a:cubicBezTo>
                    <a:pt x="367" y="281"/>
                    <a:pt x="367" y="281"/>
                    <a:pt x="367" y="281"/>
                  </a:cubicBezTo>
                  <a:cubicBezTo>
                    <a:pt x="373" y="281"/>
                    <a:pt x="378" y="283"/>
                    <a:pt x="381" y="288"/>
                  </a:cubicBezTo>
                  <a:cubicBezTo>
                    <a:pt x="381" y="288"/>
                    <a:pt x="381" y="288"/>
                    <a:pt x="381" y="288"/>
                  </a:cubicBezTo>
                  <a:cubicBezTo>
                    <a:pt x="383" y="292"/>
                    <a:pt x="383" y="297"/>
                    <a:pt x="384" y="303"/>
                  </a:cubicBezTo>
                  <a:cubicBezTo>
                    <a:pt x="384" y="303"/>
                    <a:pt x="384" y="303"/>
                    <a:pt x="384" y="303"/>
                  </a:cubicBezTo>
                  <a:cubicBezTo>
                    <a:pt x="384" y="308"/>
                    <a:pt x="383" y="313"/>
                    <a:pt x="383" y="318"/>
                  </a:cubicBezTo>
                  <a:cubicBezTo>
                    <a:pt x="383" y="318"/>
                    <a:pt x="383" y="318"/>
                    <a:pt x="383" y="318"/>
                  </a:cubicBezTo>
                  <a:cubicBezTo>
                    <a:pt x="383" y="324"/>
                    <a:pt x="384" y="329"/>
                    <a:pt x="385" y="334"/>
                  </a:cubicBezTo>
                  <a:cubicBezTo>
                    <a:pt x="385" y="334"/>
                    <a:pt x="385" y="334"/>
                    <a:pt x="385" y="334"/>
                  </a:cubicBezTo>
                  <a:cubicBezTo>
                    <a:pt x="386" y="337"/>
                    <a:pt x="387" y="340"/>
                    <a:pt x="388" y="343"/>
                  </a:cubicBezTo>
                  <a:cubicBezTo>
                    <a:pt x="388" y="343"/>
                    <a:pt x="388" y="343"/>
                    <a:pt x="388" y="343"/>
                  </a:cubicBezTo>
                  <a:cubicBezTo>
                    <a:pt x="412" y="340"/>
                    <a:pt x="412" y="324"/>
                    <a:pt x="426" y="309"/>
                  </a:cubicBezTo>
                  <a:cubicBezTo>
                    <a:pt x="426" y="309"/>
                    <a:pt x="426" y="309"/>
                    <a:pt x="426" y="309"/>
                  </a:cubicBezTo>
                  <a:cubicBezTo>
                    <a:pt x="442" y="294"/>
                    <a:pt x="500" y="263"/>
                    <a:pt x="525" y="263"/>
                  </a:cubicBezTo>
                  <a:cubicBezTo>
                    <a:pt x="525" y="263"/>
                    <a:pt x="525" y="263"/>
                    <a:pt x="525" y="263"/>
                  </a:cubicBezTo>
                  <a:cubicBezTo>
                    <a:pt x="536" y="263"/>
                    <a:pt x="550" y="255"/>
                    <a:pt x="561" y="247"/>
                  </a:cubicBezTo>
                  <a:cubicBezTo>
                    <a:pt x="561" y="247"/>
                    <a:pt x="561" y="247"/>
                    <a:pt x="561" y="247"/>
                  </a:cubicBezTo>
                  <a:cubicBezTo>
                    <a:pt x="558" y="246"/>
                    <a:pt x="555" y="244"/>
                    <a:pt x="552" y="241"/>
                  </a:cubicBezTo>
                  <a:cubicBezTo>
                    <a:pt x="552" y="241"/>
                    <a:pt x="552" y="241"/>
                    <a:pt x="552" y="241"/>
                  </a:cubicBezTo>
                  <a:cubicBezTo>
                    <a:pt x="534" y="223"/>
                    <a:pt x="529" y="185"/>
                    <a:pt x="529" y="168"/>
                  </a:cubicBezTo>
                  <a:cubicBezTo>
                    <a:pt x="529" y="168"/>
                    <a:pt x="529" y="168"/>
                    <a:pt x="529" y="168"/>
                  </a:cubicBezTo>
                  <a:cubicBezTo>
                    <a:pt x="529" y="160"/>
                    <a:pt x="528" y="154"/>
                    <a:pt x="527" y="152"/>
                  </a:cubicBezTo>
                  <a:cubicBezTo>
                    <a:pt x="527" y="152"/>
                    <a:pt x="527" y="152"/>
                    <a:pt x="527" y="152"/>
                  </a:cubicBezTo>
                  <a:cubicBezTo>
                    <a:pt x="525" y="149"/>
                    <a:pt x="522" y="147"/>
                    <a:pt x="513" y="147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498" y="147"/>
                    <a:pt x="480" y="131"/>
                    <a:pt x="472" y="122"/>
                  </a:cubicBezTo>
                  <a:cubicBezTo>
                    <a:pt x="472" y="122"/>
                    <a:pt x="472" y="122"/>
                    <a:pt x="472" y="122"/>
                  </a:cubicBezTo>
                  <a:cubicBezTo>
                    <a:pt x="462" y="127"/>
                    <a:pt x="456" y="129"/>
                    <a:pt x="449" y="129"/>
                  </a:cubicBezTo>
                  <a:cubicBezTo>
                    <a:pt x="449" y="129"/>
                    <a:pt x="449" y="129"/>
                    <a:pt x="449" y="129"/>
                  </a:cubicBezTo>
                  <a:cubicBezTo>
                    <a:pt x="439" y="128"/>
                    <a:pt x="430" y="125"/>
                    <a:pt x="413" y="122"/>
                  </a:cubicBezTo>
                  <a:cubicBezTo>
                    <a:pt x="413" y="122"/>
                    <a:pt x="413" y="122"/>
                    <a:pt x="413" y="122"/>
                  </a:cubicBezTo>
                  <a:cubicBezTo>
                    <a:pt x="379" y="115"/>
                    <a:pt x="363" y="84"/>
                    <a:pt x="356" y="65"/>
                  </a:cubicBezTo>
                  <a:cubicBezTo>
                    <a:pt x="356" y="65"/>
                    <a:pt x="356" y="65"/>
                    <a:pt x="356" y="65"/>
                  </a:cubicBezTo>
                  <a:cubicBezTo>
                    <a:pt x="354" y="61"/>
                    <a:pt x="351" y="59"/>
                    <a:pt x="346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32" y="59"/>
                    <a:pt x="30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32" y="75"/>
                    <a:pt x="185" y="28"/>
                    <a:pt x="172" y="14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69" y="12"/>
                    <a:pt x="167" y="9"/>
                    <a:pt x="164" y="5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0" y="5"/>
                    <a:pt x="133" y="6"/>
                    <a:pt x="12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06" y="9"/>
                    <a:pt x="94" y="12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88" y="18"/>
                    <a:pt x="86" y="25"/>
                    <a:pt x="86" y="32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86" y="43"/>
                    <a:pt x="90" y="54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9" y="63"/>
                    <a:pt x="100" y="67"/>
                    <a:pt x="100" y="70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80"/>
                    <a:pt x="90" y="87"/>
                    <a:pt x="79" y="88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8" y="88"/>
                    <a:pt x="76" y="88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4"/>
                    <a:pt x="73" y="98"/>
                    <a:pt x="73" y="102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8"/>
                    <a:pt x="75" y="116"/>
                    <a:pt x="78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81" y="127"/>
                    <a:pt x="85" y="130"/>
                    <a:pt x="90" y="131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1" y="130"/>
                    <a:pt x="93" y="130"/>
                    <a:pt x="96" y="130"/>
                  </a:cubicBezTo>
                  <a:cubicBezTo>
                    <a:pt x="96" y="130"/>
                    <a:pt x="96" y="130"/>
                    <a:pt x="96" y="130"/>
                  </a:cubicBezTo>
                  <a:cubicBezTo>
                    <a:pt x="101" y="130"/>
                    <a:pt x="108" y="131"/>
                    <a:pt x="114" y="135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6" name="Freeform 48"/>
            <p:cNvSpPr>
              <a:spLocks noEditPoints="1"/>
            </p:cNvSpPr>
            <p:nvPr/>
          </p:nvSpPr>
          <p:spPr bwMode="auto">
            <a:xfrm>
              <a:off x="5846768" y="4405315"/>
              <a:ext cx="849313" cy="1030288"/>
            </a:xfrm>
            <a:custGeom>
              <a:avLst/>
              <a:gdLst>
                <a:gd name="T0" fmla="*/ 213452 w 378"/>
                <a:gd name="T1" fmla="*/ 1010086 h 459"/>
                <a:gd name="T2" fmla="*/ 247155 w 378"/>
                <a:gd name="T3" fmla="*/ 936013 h 459"/>
                <a:gd name="T4" fmla="*/ 139305 w 378"/>
                <a:gd name="T5" fmla="*/ 866430 h 459"/>
                <a:gd name="T6" fmla="*/ 130318 w 378"/>
                <a:gd name="T7" fmla="*/ 864185 h 459"/>
                <a:gd name="T8" fmla="*/ 134812 w 378"/>
                <a:gd name="T9" fmla="*/ 763176 h 459"/>
                <a:gd name="T10" fmla="*/ 132565 w 378"/>
                <a:gd name="T11" fmla="*/ 693593 h 459"/>
                <a:gd name="T12" fmla="*/ 15728 w 378"/>
                <a:gd name="T13" fmla="*/ 498309 h 459"/>
                <a:gd name="T14" fmla="*/ 35950 w 378"/>
                <a:gd name="T15" fmla="*/ 428726 h 459"/>
                <a:gd name="T16" fmla="*/ 123577 w 378"/>
                <a:gd name="T17" fmla="*/ 303026 h 459"/>
                <a:gd name="T18" fmla="*/ 51678 w 378"/>
                <a:gd name="T19" fmla="*/ 231198 h 459"/>
                <a:gd name="T20" fmla="*/ 143799 w 378"/>
                <a:gd name="T21" fmla="*/ 152635 h 459"/>
                <a:gd name="T22" fmla="*/ 453866 w 378"/>
                <a:gd name="T23" fmla="*/ 6734 h 459"/>
                <a:gd name="T24" fmla="*/ 467347 w 378"/>
                <a:gd name="T25" fmla="*/ 8979 h 459"/>
                <a:gd name="T26" fmla="*/ 525765 w 378"/>
                <a:gd name="T27" fmla="*/ 4489 h 459"/>
                <a:gd name="T28" fmla="*/ 521271 w 378"/>
                <a:gd name="T29" fmla="*/ 89785 h 459"/>
                <a:gd name="T30" fmla="*/ 579690 w 378"/>
                <a:gd name="T31" fmla="*/ 65094 h 459"/>
                <a:gd name="T32" fmla="*/ 683045 w 378"/>
                <a:gd name="T33" fmla="*/ 53871 h 459"/>
                <a:gd name="T34" fmla="*/ 750451 w 378"/>
                <a:gd name="T35" fmla="*/ 78562 h 459"/>
                <a:gd name="T36" fmla="*/ 754945 w 378"/>
                <a:gd name="T37" fmla="*/ 85296 h 459"/>
                <a:gd name="T38" fmla="*/ 847066 w 378"/>
                <a:gd name="T39" fmla="*/ 269356 h 459"/>
                <a:gd name="T40" fmla="*/ 849313 w 378"/>
                <a:gd name="T41" fmla="*/ 276090 h 459"/>
                <a:gd name="T42" fmla="*/ 710008 w 378"/>
                <a:gd name="T43" fmla="*/ 395056 h 459"/>
                <a:gd name="T44" fmla="*/ 590924 w 378"/>
                <a:gd name="T45" fmla="*/ 462395 h 459"/>
                <a:gd name="T46" fmla="*/ 557221 w 378"/>
                <a:gd name="T47" fmla="*/ 592584 h 459"/>
                <a:gd name="T48" fmla="*/ 510037 w 378"/>
                <a:gd name="T49" fmla="*/ 738485 h 459"/>
                <a:gd name="T50" fmla="*/ 456113 w 378"/>
                <a:gd name="T51" fmla="*/ 989885 h 459"/>
                <a:gd name="T52" fmla="*/ 420163 w 378"/>
                <a:gd name="T53" fmla="*/ 1005597 h 459"/>
                <a:gd name="T54" fmla="*/ 366238 w 378"/>
                <a:gd name="T55" fmla="*/ 996618 h 459"/>
                <a:gd name="T56" fmla="*/ 213452 w 378"/>
                <a:gd name="T57" fmla="*/ 1030288 h 459"/>
                <a:gd name="T58" fmla="*/ 256142 w 378"/>
                <a:gd name="T59" fmla="*/ 936013 h 459"/>
                <a:gd name="T60" fmla="*/ 222439 w 378"/>
                <a:gd name="T61" fmla="*/ 1019065 h 459"/>
                <a:gd name="T62" fmla="*/ 406682 w 378"/>
                <a:gd name="T63" fmla="*/ 994374 h 459"/>
                <a:gd name="T64" fmla="*/ 444878 w 378"/>
                <a:gd name="T65" fmla="*/ 989885 h 459"/>
                <a:gd name="T66" fmla="*/ 503297 w 378"/>
                <a:gd name="T67" fmla="*/ 731751 h 459"/>
                <a:gd name="T68" fmla="*/ 550481 w 378"/>
                <a:gd name="T69" fmla="*/ 585850 h 459"/>
                <a:gd name="T70" fmla="*/ 581937 w 378"/>
                <a:gd name="T71" fmla="*/ 462395 h 459"/>
                <a:gd name="T72" fmla="*/ 710008 w 378"/>
                <a:gd name="T73" fmla="*/ 386077 h 459"/>
                <a:gd name="T74" fmla="*/ 838079 w 378"/>
                <a:gd name="T75" fmla="*/ 276090 h 459"/>
                <a:gd name="T76" fmla="*/ 745957 w 378"/>
                <a:gd name="T77" fmla="*/ 87541 h 459"/>
                <a:gd name="T78" fmla="*/ 635861 w 378"/>
                <a:gd name="T79" fmla="*/ 35914 h 459"/>
                <a:gd name="T80" fmla="*/ 530259 w 378"/>
                <a:gd name="T81" fmla="*/ 112232 h 459"/>
                <a:gd name="T82" fmla="*/ 512284 w 378"/>
                <a:gd name="T83" fmla="*/ 89785 h 459"/>
                <a:gd name="T84" fmla="*/ 519025 w 378"/>
                <a:gd name="T85" fmla="*/ 11223 h 459"/>
                <a:gd name="T86" fmla="*/ 467347 w 378"/>
                <a:gd name="T87" fmla="*/ 17957 h 459"/>
                <a:gd name="T88" fmla="*/ 366238 w 378"/>
                <a:gd name="T89" fmla="*/ 58361 h 459"/>
                <a:gd name="T90" fmla="*/ 65159 w 378"/>
                <a:gd name="T91" fmla="*/ 235687 h 459"/>
                <a:gd name="T92" fmla="*/ 139305 w 378"/>
                <a:gd name="T93" fmla="*/ 316494 h 459"/>
                <a:gd name="T94" fmla="*/ 8987 w 378"/>
                <a:gd name="T95" fmla="*/ 475863 h 459"/>
                <a:gd name="T96" fmla="*/ 69653 w 378"/>
                <a:gd name="T97" fmla="*/ 585850 h 459"/>
                <a:gd name="T98" fmla="*/ 164021 w 378"/>
                <a:gd name="T99" fmla="*/ 729507 h 459"/>
                <a:gd name="T100" fmla="*/ 132565 w 378"/>
                <a:gd name="T101" fmla="*/ 808069 h 459"/>
                <a:gd name="T102" fmla="*/ 139305 w 378"/>
                <a:gd name="T103" fmla="*/ 857451 h 45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78" h="459">
                  <a:moveTo>
                    <a:pt x="92" y="459"/>
                  </a:moveTo>
                  <a:cubicBezTo>
                    <a:pt x="92" y="458"/>
                    <a:pt x="91" y="457"/>
                    <a:pt x="91" y="457"/>
                  </a:cubicBezTo>
                  <a:cubicBezTo>
                    <a:pt x="91" y="457"/>
                    <a:pt x="91" y="457"/>
                    <a:pt x="91" y="457"/>
                  </a:cubicBezTo>
                  <a:cubicBezTo>
                    <a:pt x="91" y="454"/>
                    <a:pt x="93" y="453"/>
                    <a:pt x="95" y="450"/>
                  </a:cubicBezTo>
                  <a:cubicBezTo>
                    <a:pt x="95" y="450"/>
                    <a:pt x="95" y="450"/>
                    <a:pt x="95" y="450"/>
                  </a:cubicBezTo>
                  <a:cubicBezTo>
                    <a:pt x="96" y="447"/>
                    <a:pt x="99" y="444"/>
                    <a:pt x="101" y="441"/>
                  </a:cubicBezTo>
                  <a:cubicBezTo>
                    <a:pt x="101" y="441"/>
                    <a:pt x="101" y="441"/>
                    <a:pt x="101" y="441"/>
                  </a:cubicBezTo>
                  <a:cubicBezTo>
                    <a:pt x="106" y="434"/>
                    <a:pt x="110" y="425"/>
                    <a:pt x="110" y="417"/>
                  </a:cubicBezTo>
                  <a:cubicBezTo>
                    <a:pt x="110" y="417"/>
                    <a:pt x="110" y="417"/>
                    <a:pt x="110" y="417"/>
                  </a:cubicBezTo>
                  <a:cubicBezTo>
                    <a:pt x="110" y="411"/>
                    <a:pt x="108" y="405"/>
                    <a:pt x="102" y="399"/>
                  </a:cubicBezTo>
                  <a:cubicBezTo>
                    <a:pt x="102" y="399"/>
                    <a:pt x="102" y="399"/>
                    <a:pt x="102" y="399"/>
                  </a:cubicBezTo>
                  <a:cubicBezTo>
                    <a:pt x="93" y="390"/>
                    <a:pt x="79" y="386"/>
                    <a:pt x="62" y="386"/>
                  </a:cubicBezTo>
                  <a:cubicBezTo>
                    <a:pt x="62" y="386"/>
                    <a:pt x="62" y="386"/>
                    <a:pt x="62" y="386"/>
                  </a:cubicBezTo>
                  <a:cubicBezTo>
                    <a:pt x="61" y="386"/>
                    <a:pt x="60" y="386"/>
                    <a:pt x="60" y="386"/>
                  </a:cubicBezTo>
                  <a:cubicBezTo>
                    <a:pt x="60" y="386"/>
                    <a:pt x="60" y="386"/>
                    <a:pt x="60" y="386"/>
                  </a:cubicBezTo>
                  <a:cubicBezTo>
                    <a:pt x="59" y="387"/>
                    <a:pt x="58" y="386"/>
                    <a:pt x="58" y="385"/>
                  </a:cubicBezTo>
                  <a:cubicBezTo>
                    <a:pt x="58" y="385"/>
                    <a:pt x="58" y="385"/>
                    <a:pt x="58" y="385"/>
                  </a:cubicBezTo>
                  <a:cubicBezTo>
                    <a:pt x="56" y="377"/>
                    <a:pt x="55" y="368"/>
                    <a:pt x="55" y="360"/>
                  </a:cubicBezTo>
                  <a:cubicBezTo>
                    <a:pt x="55" y="360"/>
                    <a:pt x="55" y="360"/>
                    <a:pt x="55" y="360"/>
                  </a:cubicBezTo>
                  <a:cubicBezTo>
                    <a:pt x="55" y="352"/>
                    <a:pt x="56" y="345"/>
                    <a:pt x="60" y="340"/>
                  </a:cubicBezTo>
                  <a:cubicBezTo>
                    <a:pt x="60" y="340"/>
                    <a:pt x="60" y="340"/>
                    <a:pt x="60" y="340"/>
                  </a:cubicBezTo>
                  <a:cubicBezTo>
                    <a:pt x="66" y="334"/>
                    <a:pt x="69" y="330"/>
                    <a:pt x="69" y="325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1"/>
                    <a:pt x="66" y="316"/>
                    <a:pt x="59" y="309"/>
                  </a:cubicBezTo>
                  <a:cubicBezTo>
                    <a:pt x="59" y="309"/>
                    <a:pt x="59" y="309"/>
                    <a:pt x="59" y="309"/>
                  </a:cubicBezTo>
                  <a:cubicBezTo>
                    <a:pt x="45" y="294"/>
                    <a:pt x="43" y="278"/>
                    <a:pt x="29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13" y="249"/>
                    <a:pt x="16" y="231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3" y="218"/>
                    <a:pt x="0" y="216"/>
                    <a:pt x="0" y="212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0" y="207"/>
                    <a:pt x="5" y="202"/>
                    <a:pt x="16" y="191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33" y="175"/>
                    <a:pt x="58" y="153"/>
                    <a:pt x="58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39"/>
                    <a:pt x="57" y="137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44" y="123"/>
                    <a:pt x="32" y="119"/>
                    <a:pt x="23" y="105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23" y="104"/>
                    <a:pt x="23" y="103"/>
                    <a:pt x="23" y="103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4" y="102"/>
                    <a:pt x="24" y="102"/>
                    <a:pt x="25" y="102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50" y="100"/>
                    <a:pt x="50" y="83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80" y="53"/>
                    <a:pt x="138" y="22"/>
                    <a:pt x="163" y="22"/>
                  </a:cubicBezTo>
                  <a:cubicBezTo>
                    <a:pt x="163" y="22"/>
                    <a:pt x="163" y="22"/>
                    <a:pt x="163" y="22"/>
                  </a:cubicBezTo>
                  <a:cubicBezTo>
                    <a:pt x="175" y="22"/>
                    <a:pt x="190" y="13"/>
                    <a:pt x="202" y="3"/>
                  </a:cubicBezTo>
                  <a:cubicBezTo>
                    <a:pt x="202" y="3"/>
                    <a:pt x="202" y="3"/>
                    <a:pt x="202" y="3"/>
                  </a:cubicBezTo>
                  <a:cubicBezTo>
                    <a:pt x="202" y="3"/>
                    <a:pt x="203" y="3"/>
                    <a:pt x="203" y="3"/>
                  </a:cubicBezTo>
                  <a:cubicBezTo>
                    <a:pt x="203" y="3"/>
                    <a:pt x="203" y="3"/>
                    <a:pt x="203" y="3"/>
                  </a:cubicBezTo>
                  <a:cubicBezTo>
                    <a:pt x="205" y="3"/>
                    <a:pt x="206" y="4"/>
                    <a:pt x="208" y="4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5" y="4"/>
                    <a:pt x="221" y="0"/>
                    <a:pt x="227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30" y="0"/>
                    <a:pt x="232" y="0"/>
                    <a:pt x="234" y="2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6" y="4"/>
                    <a:pt x="236" y="7"/>
                    <a:pt x="236" y="10"/>
                  </a:cubicBezTo>
                  <a:cubicBezTo>
                    <a:pt x="236" y="10"/>
                    <a:pt x="236" y="10"/>
                    <a:pt x="236" y="10"/>
                  </a:cubicBezTo>
                  <a:cubicBezTo>
                    <a:pt x="236" y="19"/>
                    <a:pt x="232" y="32"/>
                    <a:pt x="232" y="40"/>
                  </a:cubicBezTo>
                  <a:cubicBezTo>
                    <a:pt x="232" y="40"/>
                    <a:pt x="232" y="40"/>
                    <a:pt x="232" y="40"/>
                  </a:cubicBezTo>
                  <a:cubicBezTo>
                    <a:pt x="232" y="44"/>
                    <a:pt x="233" y="46"/>
                    <a:pt x="236" y="46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42" y="46"/>
                    <a:pt x="250" y="38"/>
                    <a:pt x="258" y="29"/>
                  </a:cubicBezTo>
                  <a:cubicBezTo>
                    <a:pt x="258" y="29"/>
                    <a:pt x="258" y="29"/>
                    <a:pt x="258" y="29"/>
                  </a:cubicBezTo>
                  <a:cubicBezTo>
                    <a:pt x="267" y="21"/>
                    <a:pt x="274" y="12"/>
                    <a:pt x="283" y="12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90" y="12"/>
                    <a:pt x="296" y="18"/>
                    <a:pt x="304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12" y="29"/>
                    <a:pt x="321" y="35"/>
                    <a:pt x="333" y="35"/>
                  </a:cubicBezTo>
                  <a:cubicBezTo>
                    <a:pt x="333" y="35"/>
                    <a:pt x="333" y="35"/>
                    <a:pt x="333" y="35"/>
                  </a:cubicBezTo>
                  <a:cubicBezTo>
                    <a:pt x="333" y="35"/>
                    <a:pt x="334" y="35"/>
                    <a:pt x="334" y="35"/>
                  </a:cubicBezTo>
                  <a:cubicBezTo>
                    <a:pt x="334" y="35"/>
                    <a:pt x="334" y="35"/>
                    <a:pt x="334" y="35"/>
                  </a:cubicBezTo>
                  <a:cubicBezTo>
                    <a:pt x="335" y="35"/>
                    <a:pt x="336" y="35"/>
                    <a:pt x="336" y="36"/>
                  </a:cubicBezTo>
                  <a:cubicBezTo>
                    <a:pt x="336" y="36"/>
                    <a:pt x="336" y="36"/>
                    <a:pt x="336" y="36"/>
                  </a:cubicBezTo>
                  <a:cubicBezTo>
                    <a:pt x="336" y="36"/>
                    <a:pt x="337" y="37"/>
                    <a:pt x="336" y="38"/>
                  </a:cubicBezTo>
                  <a:cubicBezTo>
                    <a:pt x="336" y="38"/>
                    <a:pt x="336" y="38"/>
                    <a:pt x="336" y="38"/>
                  </a:cubicBezTo>
                  <a:cubicBezTo>
                    <a:pt x="335" y="40"/>
                    <a:pt x="335" y="42"/>
                    <a:pt x="335" y="46"/>
                  </a:cubicBezTo>
                  <a:cubicBezTo>
                    <a:pt x="335" y="46"/>
                    <a:pt x="335" y="46"/>
                    <a:pt x="335" y="46"/>
                  </a:cubicBezTo>
                  <a:cubicBezTo>
                    <a:pt x="335" y="66"/>
                    <a:pt x="353" y="104"/>
                    <a:pt x="377" y="120"/>
                  </a:cubicBezTo>
                  <a:cubicBezTo>
                    <a:pt x="377" y="120"/>
                    <a:pt x="377" y="120"/>
                    <a:pt x="377" y="120"/>
                  </a:cubicBezTo>
                  <a:cubicBezTo>
                    <a:pt x="378" y="121"/>
                    <a:pt x="378" y="121"/>
                    <a:pt x="378" y="122"/>
                  </a:cubicBezTo>
                  <a:cubicBezTo>
                    <a:pt x="378" y="122"/>
                    <a:pt x="378" y="122"/>
                    <a:pt x="378" y="122"/>
                  </a:cubicBezTo>
                  <a:cubicBezTo>
                    <a:pt x="378" y="122"/>
                    <a:pt x="378" y="123"/>
                    <a:pt x="378" y="123"/>
                  </a:cubicBezTo>
                  <a:cubicBezTo>
                    <a:pt x="378" y="123"/>
                    <a:pt x="378" y="123"/>
                    <a:pt x="378" y="123"/>
                  </a:cubicBezTo>
                  <a:cubicBezTo>
                    <a:pt x="370" y="133"/>
                    <a:pt x="359" y="146"/>
                    <a:pt x="348" y="157"/>
                  </a:cubicBezTo>
                  <a:cubicBezTo>
                    <a:pt x="348" y="157"/>
                    <a:pt x="348" y="157"/>
                    <a:pt x="348" y="157"/>
                  </a:cubicBezTo>
                  <a:cubicBezTo>
                    <a:pt x="337" y="167"/>
                    <a:pt x="326" y="176"/>
                    <a:pt x="316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04" y="176"/>
                    <a:pt x="291" y="177"/>
                    <a:pt x="280" y="181"/>
                  </a:cubicBezTo>
                  <a:cubicBezTo>
                    <a:pt x="280" y="181"/>
                    <a:pt x="280" y="181"/>
                    <a:pt x="280" y="181"/>
                  </a:cubicBezTo>
                  <a:cubicBezTo>
                    <a:pt x="270" y="185"/>
                    <a:pt x="263" y="192"/>
                    <a:pt x="263" y="206"/>
                  </a:cubicBezTo>
                  <a:cubicBezTo>
                    <a:pt x="263" y="206"/>
                    <a:pt x="263" y="206"/>
                    <a:pt x="263" y="206"/>
                  </a:cubicBezTo>
                  <a:cubicBezTo>
                    <a:pt x="263" y="216"/>
                    <a:pt x="264" y="223"/>
                    <a:pt x="264" y="230"/>
                  </a:cubicBezTo>
                  <a:cubicBezTo>
                    <a:pt x="264" y="230"/>
                    <a:pt x="264" y="230"/>
                    <a:pt x="264" y="230"/>
                  </a:cubicBezTo>
                  <a:cubicBezTo>
                    <a:pt x="264" y="242"/>
                    <a:pt x="261" y="251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37" y="275"/>
                    <a:pt x="236" y="286"/>
                    <a:pt x="235" y="298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5" y="309"/>
                    <a:pt x="235" y="321"/>
                    <a:pt x="227" y="329"/>
                  </a:cubicBezTo>
                  <a:cubicBezTo>
                    <a:pt x="227" y="329"/>
                    <a:pt x="227" y="329"/>
                    <a:pt x="227" y="329"/>
                  </a:cubicBezTo>
                  <a:cubicBezTo>
                    <a:pt x="216" y="340"/>
                    <a:pt x="197" y="379"/>
                    <a:pt x="197" y="413"/>
                  </a:cubicBezTo>
                  <a:cubicBezTo>
                    <a:pt x="197" y="413"/>
                    <a:pt x="197" y="413"/>
                    <a:pt x="197" y="413"/>
                  </a:cubicBezTo>
                  <a:cubicBezTo>
                    <a:pt x="197" y="423"/>
                    <a:pt x="199" y="433"/>
                    <a:pt x="203" y="441"/>
                  </a:cubicBezTo>
                  <a:cubicBezTo>
                    <a:pt x="203" y="441"/>
                    <a:pt x="203" y="441"/>
                    <a:pt x="203" y="441"/>
                  </a:cubicBezTo>
                  <a:cubicBezTo>
                    <a:pt x="203" y="441"/>
                    <a:pt x="203" y="443"/>
                    <a:pt x="202" y="443"/>
                  </a:cubicBezTo>
                  <a:cubicBezTo>
                    <a:pt x="202" y="443"/>
                    <a:pt x="202" y="443"/>
                    <a:pt x="202" y="443"/>
                  </a:cubicBezTo>
                  <a:cubicBezTo>
                    <a:pt x="197" y="446"/>
                    <a:pt x="192" y="448"/>
                    <a:pt x="187" y="448"/>
                  </a:cubicBezTo>
                  <a:cubicBezTo>
                    <a:pt x="187" y="448"/>
                    <a:pt x="187" y="448"/>
                    <a:pt x="187" y="448"/>
                  </a:cubicBezTo>
                  <a:cubicBezTo>
                    <a:pt x="184" y="448"/>
                    <a:pt x="182" y="447"/>
                    <a:pt x="179" y="447"/>
                  </a:cubicBezTo>
                  <a:cubicBezTo>
                    <a:pt x="179" y="447"/>
                    <a:pt x="179" y="447"/>
                    <a:pt x="179" y="447"/>
                  </a:cubicBezTo>
                  <a:cubicBezTo>
                    <a:pt x="175" y="445"/>
                    <a:pt x="169" y="444"/>
                    <a:pt x="163" y="444"/>
                  </a:cubicBezTo>
                  <a:cubicBezTo>
                    <a:pt x="163" y="444"/>
                    <a:pt x="163" y="444"/>
                    <a:pt x="163" y="444"/>
                  </a:cubicBezTo>
                  <a:cubicBezTo>
                    <a:pt x="144" y="444"/>
                    <a:pt x="120" y="451"/>
                    <a:pt x="101" y="458"/>
                  </a:cubicBezTo>
                  <a:cubicBezTo>
                    <a:pt x="101" y="458"/>
                    <a:pt x="101" y="458"/>
                    <a:pt x="101" y="458"/>
                  </a:cubicBezTo>
                  <a:cubicBezTo>
                    <a:pt x="98" y="459"/>
                    <a:pt x="96" y="459"/>
                    <a:pt x="95" y="459"/>
                  </a:cubicBezTo>
                  <a:cubicBezTo>
                    <a:pt x="95" y="459"/>
                    <a:pt x="95" y="459"/>
                    <a:pt x="95" y="459"/>
                  </a:cubicBezTo>
                  <a:cubicBezTo>
                    <a:pt x="94" y="459"/>
                    <a:pt x="93" y="459"/>
                    <a:pt x="92" y="459"/>
                  </a:cubicBezTo>
                  <a:close/>
                  <a:moveTo>
                    <a:pt x="105" y="396"/>
                  </a:moveTo>
                  <a:cubicBezTo>
                    <a:pt x="112" y="403"/>
                    <a:pt x="114" y="410"/>
                    <a:pt x="114" y="417"/>
                  </a:cubicBezTo>
                  <a:cubicBezTo>
                    <a:pt x="114" y="417"/>
                    <a:pt x="114" y="417"/>
                    <a:pt x="114" y="417"/>
                  </a:cubicBezTo>
                  <a:cubicBezTo>
                    <a:pt x="114" y="434"/>
                    <a:pt x="99" y="450"/>
                    <a:pt x="96" y="455"/>
                  </a:cubicBezTo>
                  <a:cubicBezTo>
                    <a:pt x="96" y="455"/>
                    <a:pt x="96" y="455"/>
                    <a:pt x="96" y="455"/>
                  </a:cubicBezTo>
                  <a:cubicBezTo>
                    <a:pt x="97" y="455"/>
                    <a:pt x="98" y="455"/>
                    <a:pt x="99" y="454"/>
                  </a:cubicBezTo>
                  <a:cubicBezTo>
                    <a:pt x="99" y="454"/>
                    <a:pt x="99" y="454"/>
                    <a:pt x="99" y="454"/>
                  </a:cubicBezTo>
                  <a:cubicBezTo>
                    <a:pt x="118" y="447"/>
                    <a:pt x="143" y="440"/>
                    <a:pt x="163" y="440"/>
                  </a:cubicBezTo>
                  <a:cubicBezTo>
                    <a:pt x="163" y="440"/>
                    <a:pt x="163" y="440"/>
                    <a:pt x="163" y="440"/>
                  </a:cubicBezTo>
                  <a:cubicBezTo>
                    <a:pt x="169" y="440"/>
                    <a:pt x="175" y="441"/>
                    <a:pt x="181" y="443"/>
                  </a:cubicBezTo>
                  <a:cubicBezTo>
                    <a:pt x="181" y="443"/>
                    <a:pt x="181" y="443"/>
                    <a:pt x="181" y="443"/>
                  </a:cubicBezTo>
                  <a:cubicBezTo>
                    <a:pt x="183" y="444"/>
                    <a:pt x="185" y="444"/>
                    <a:pt x="187" y="444"/>
                  </a:cubicBezTo>
                  <a:cubicBezTo>
                    <a:pt x="187" y="444"/>
                    <a:pt x="187" y="444"/>
                    <a:pt x="187" y="444"/>
                  </a:cubicBezTo>
                  <a:cubicBezTo>
                    <a:pt x="191" y="444"/>
                    <a:pt x="194" y="443"/>
                    <a:pt x="198" y="441"/>
                  </a:cubicBezTo>
                  <a:cubicBezTo>
                    <a:pt x="198" y="441"/>
                    <a:pt x="198" y="441"/>
                    <a:pt x="198" y="441"/>
                  </a:cubicBezTo>
                  <a:cubicBezTo>
                    <a:pt x="195" y="432"/>
                    <a:pt x="193" y="423"/>
                    <a:pt x="193" y="413"/>
                  </a:cubicBezTo>
                  <a:cubicBezTo>
                    <a:pt x="193" y="413"/>
                    <a:pt x="193" y="413"/>
                    <a:pt x="193" y="413"/>
                  </a:cubicBezTo>
                  <a:cubicBezTo>
                    <a:pt x="193" y="378"/>
                    <a:pt x="213" y="338"/>
                    <a:pt x="224" y="326"/>
                  </a:cubicBezTo>
                  <a:cubicBezTo>
                    <a:pt x="224" y="326"/>
                    <a:pt x="224" y="326"/>
                    <a:pt x="224" y="326"/>
                  </a:cubicBezTo>
                  <a:cubicBezTo>
                    <a:pt x="231" y="320"/>
                    <a:pt x="231" y="310"/>
                    <a:pt x="231" y="298"/>
                  </a:cubicBezTo>
                  <a:cubicBezTo>
                    <a:pt x="231" y="298"/>
                    <a:pt x="231" y="298"/>
                    <a:pt x="231" y="298"/>
                  </a:cubicBezTo>
                  <a:cubicBezTo>
                    <a:pt x="232" y="286"/>
                    <a:pt x="233" y="273"/>
                    <a:pt x="245" y="261"/>
                  </a:cubicBezTo>
                  <a:cubicBezTo>
                    <a:pt x="245" y="261"/>
                    <a:pt x="245" y="261"/>
                    <a:pt x="245" y="261"/>
                  </a:cubicBezTo>
                  <a:cubicBezTo>
                    <a:pt x="258" y="248"/>
                    <a:pt x="260" y="241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24"/>
                    <a:pt x="259" y="216"/>
                    <a:pt x="259" y="206"/>
                  </a:cubicBezTo>
                  <a:cubicBezTo>
                    <a:pt x="259" y="206"/>
                    <a:pt x="259" y="206"/>
                    <a:pt x="259" y="206"/>
                  </a:cubicBezTo>
                  <a:cubicBezTo>
                    <a:pt x="259" y="191"/>
                    <a:pt x="268" y="182"/>
                    <a:pt x="279" y="177"/>
                  </a:cubicBezTo>
                  <a:cubicBezTo>
                    <a:pt x="279" y="177"/>
                    <a:pt x="279" y="177"/>
                    <a:pt x="279" y="177"/>
                  </a:cubicBezTo>
                  <a:cubicBezTo>
                    <a:pt x="290" y="173"/>
                    <a:pt x="304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23" y="172"/>
                    <a:pt x="335" y="164"/>
                    <a:pt x="345" y="154"/>
                  </a:cubicBezTo>
                  <a:cubicBezTo>
                    <a:pt x="345" y="154"/>
                    <a:pt x="345" y="154"/>
                    <a:pt x="345" y="154"/>
                  </a:cubicBezTo>
                  <a:cubicBezTo>
                    <a:pt x="356" y="144"/>
                    <a:pt x="366" y="132"/>
                    <a:pt x="373" y="123"/>
                  </a:cubicBezTo>
                  <a:cubicBezTo>
                    <a:pt x="373" y="123"/>
                    <a:pt x="373" y="123"/>
                    <a:pt x="373" y="123"/>
                  </a:cubicBezTo>
                  <a:cubicBezTo>
                    <a:pt x="348" y="104"/>
                    <a:pt x="331" y="67"/>
                    <a:pt x="331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1" y="43"/>
                    <a:pt x="331" y="41"/>
                    <a:pt x="332" y="39"/>
                  </a:cubicBezTo>
                  <a:cubicBezTo>
                    <a:pt x="332" y="39"/>
                    <a:pt x="332" y="39"/>
                    <a:pt x="332" y="39"/>
                  </a:cubicBezTo>
                  <a:cubicBezTo>
                    <a:pt x="319" y="39"/>
                    <a:pt x="310" y="33"/>
                    <a:pt x="302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294" y="21"/>
                    <a:pt x="287" y="15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78" y="15"/>
                    <a:pt x="269" y="23"/>
                    <a:pt x="261" y="32"/>
                  </a:cubicBezTo>
                  <a:cubicBezTo>
                    <a:pt x="261" y="32"/>
                    <a:pt x="261" y="32"/>
                    <a:pt x="261" y="32"/>
                  </a:cubicBezTo>
                  <a:cubicBezTo>
                    <a:pt x="253" y="41"/>
                    <a:pt x="245" y="50"/>
                    <a:pt x="236" y="50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3" y="50"/>
                    <a:pt x="231" y="49"/>
                    <a:pt x="229" y="47"/>
                  </a:cubicBezTo>
                  <a:cubicBezTo>
                    <a:pt x="229" y="47"/>
                    <a:pt x="229" y="47"/>
                    <a:pt x="229" y="47"/>
                  </a:cubicBezTo>
                  <a:cubicBezTo>
                    <a:pt x="228" y="45"/>
                    <a:pt x="228" y="42"/>
                    <a:pt x="228" y="40"/>
                  </a:cubicBezTo>
                  <a:cubicBezTo>
                    <a:pt x="228" y="40"/>
                    <a:pt x="228" y="40"/>
                    <a:pt x="228" y="40"/>
                  </a:cubicBezTo>
                  <a:cubicBezTo>
                    <a:pt x="228" y="31"/>
                    <a:pt x="232" y="18"/>
                    <a:pt x="232" y="10"/>
                  </a:cubicBezTo>
                  <a:cubicBezTo>
                    <a:pt x="232" y="10"/>
                    <a:pt x="232" y="10"/>
                    <a:pt x="232" y="10"/>
                  </a:cubicBezTo>
                  <a:cubicBezTo>
                    <a:pt x="232" y="7"/>
                    <a:pt x="231" y="6"/>
                    <a:pt x="231" y="5"/>
                  </a:cubicBezTo>
                  <a:cubicBezTo>
                    <a:pt x="231" y="5"/>
                    <a:pt x="231" y="5"/>
                    <a:pt x="231" y="5"/>
                  </a:cubicBezTo>
                  <a:cubicBezTo>
                    <a:pt x="230" y="4"/>
                    <a:pt x="229" y="4"/>
                    <a:pt x="227" y="4"/>
                  </a:cubicBezTo>
                  <a:cubicBezTo>
                    <a:pt x="227" y="4"/>
                    <a:pt x="227" y="4"/>
                    <a:pt x="227" y="4"/>
                  </a:cubicBezTo>
                  <a:cubicBezTo>
                    <a:pt x="223" y="3"/>
                    <a:pt x="216" y="7"/>
                    <a:pt x="208" y="8"/>
                  </a:cubicBezTo>
                  <a:cubicBezTo>
                    <a:pt x="208" y="8"/>
                    <a:pt x="208" y="8"/>
                    <a:pt x="208" y="8"/>
                  </a:cubicBezTo>
                  <a:cubicBezTo>
                    <a:pt x="206" y="8"/>
                    <a:pt x="205" y="7"/>
                    <a:pt x="203" y="7"/>
                  </a:cubicBezTo>
                  <a:cubicBezTo>
                    <a:pt x="203" y="7"/>
                    <a:pt x="203" y="7"/>
                    <a:pt x="203" y="7"/>
                  </a:cubicBezTo>
                  <a:cubicBezTo>
                    <a:pt x="192" y="16"/>
                    <a:pt x="177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41" y="26"/>
                    <a:pt x="81" y="57"/>
                    <a:pt x="67" y="71"/>
                  </a:cubicBezTo>
                  <a:cubicBezTo>
                    <a:pt x="67" y="71"/>
                    <a:pt x="67" y="71"/>
                    <a:pt x="67" y="71"/>
                  </a:cubicBezTo>
                  <a:cubicBezTo>
                    <a:pt x="54" y="83"/>
                    <a:pt x="53" y="102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6" y="116"/>
                    <a:pt x="47" y="121"/>
                    <a:pt x="58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61" y="134"/>
                    <a:pt x="62" y="138"/>
                    <a:pt x="62" y="141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2" y="157"/>
                    <a:pt x="36" y="177"/>
                    <a:pt x="19" y="194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8" y="205"/>
                    <a:pt x="4" y="210"/>
                    <a:pt x="4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6" y="215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20" y="230"/>
                    <a:pt x="17" y="248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46" y="277"/>
                    <a:pt x="48" y="293"/>
                    <a:pt x="62" y="306"/>
                  </a:cubicBezTo>
                  <a:cubicBezTo>
                    <a:pt x="62" y="306"/>
                    <a:pt x="62" y="306"/>
                    <a:pt x="62" y="306"/>
                  </a:cubicBezTo>
                  <a:cubicBezTo>
                    <a:pt x="69" y="313"/>
                    <a:pt x="73" y="319"/>
                    <a:pt x="73" y="325"/>
                  </a:cubicBezTo>
                  <a:cubicBezTo>
                    <a:pt x="73" y="325"/>
                    <a:pt x="73" y="325"/>
                    <a:pt x="73" y="325"/>
                  </a:cubicBezTo>
                  <a:cubicBezTo>
                    <a:pt x="73" y="331"/>
                    <a:pt x="69" y="337"/>
                    <a:pt x="63" y="343"/>
                  </a:cubicBezTo>
                  <a:cubicBezTo>
                    <a:pt x="63" y="343"/>
                    <a:pt x="63" y="343"/>
                    <a:pt x="63" y="343"/>
                  </a:cubicBezTo>
                  <a:cubicBezTo>
                    <a:pt x="60" y="346"/>
                    <a:pt x="59" y="353"/>
                    <a:pt x="59" y="360"/>
                  </a:cubicBezTo>
                  <a:cubicBezTo>
                    <a:pt x="59" y="360"/>
                    <a:pt x="59" y="360"/>
                    <a:pt x="59" y="360"/>
                  </a:cubicBezTo>
                  <a:cubicBezTo>
                    <a:pt x="59" y="367"/>
                    <a:pt x="60" y="375"/>
                    <a:pt x="61" y="382"/>
                  </a:cubicBezTo>
                  <a:cubicBezTo>
                    <a:pt x="61" y="382"/>
                    <a:pt x="61" y="382"/>
                    <a:pt x="61" y="382"/>
                  </a:cubicBezTo>
                  <a:cubicBezTo>
                    <a:pt x="61" y="382"/>
                    <a:pt x="62" y="382"/>
                    <a:pt x="62" y="382"/>
                  </a:cubicBezTo>
                  <a:cubicBezTo>
                    <a:pt x="62" y="382"/>
                    <a:pt x="62" y="382"/>
                    <a:pt x="62" y="382"/>
                  </a:cubicBezTo>
                  <a:cubicBezTo>
                    <a:pt x="79" y="382"/>
                    <a:pt x="95" y="386"/>
                    <a:pt x="105" y="396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7" name="Freeform 50"/>
            <p:cNvSpPr>
              <a:spLocks noEditPoints="1"/>
            </p:cNvSpPr>
            <p:nvPr/>
          </p:nvSpPr>
          <p:spPr bwMode="auto">
            <a:xfrm>
              <a:off x="4592642" y="5153028"/>
              <a:ext cx="1052514" cy="944563"/>
            </a:xfrm>
            <a:custGeom>
              <a:avLst/>
              <a:gdLst>
                <a:gd name="T0" fmla="*/ 240639 w 468"/>
                <a:gd name="T1" fmla="*/ 886090 h 420"/>
                <a:gd name="T2" fmla="*/ 168672 w 468"/>
                <a:gd name="T3" fmla="*/ 737659 h 420"/>
                <a:gd name="T4" fmla="*/ 159676 w 468"/>
                <a:gd name="T5" fmla="*/ 692680 h 420"/>
                <a:gd name="T6" fmla="*/ 155178 w 468"/>
                <a:gd name="T7" fmla="*/ 692680 h 420"/>
                <a:gd name="T8" fmla="*/ 141685 w 468"/>
                <a:gd name="T9" fmla="*/ 690431 h 420"/>
                <a:gd name="T10" fmla="*/ 2249 w 468"/>
                <a:gd name="T11" fmla="*/ 674688 h 420"/>
                <a:gd name="T12" fmla="*/ 0 w 468"/>
                <a:gd name="T13" fmla="*/ 672439 h 420"/>
                <a:gd name="T14" fmla="*/ 67469 w 468"/>
                <a:gd name="T15" fmla="*/ 559991 h 420"/>
                <a:gd name="T16" fmla="*/ 78714 w 468"/>
                <a:gd name="T17" fmla="*/ 519510 h 420"/>
                <a:gd name="T18" fmla="*/ 38232 w 468"/>
                <a:gd name="T19" fmla="*/ 380074 h 420"/>
                <a:gd name="T20" fmla="*/ 137187 w 468"/>
                <a:gd name="T21" fmla="*/ 317103 h 420"/>
                <a:gd name="T22" fmla="*/ 339593 w 468"/>
                <a:gd name="T23" fmla="*/ 269875 h 420"/>
                <a:gd name="T24" fmla="*/ 368830 w 468"/>
                <a:gd name="T25" fmla="*/ 272124 h 420"/>
                <a:gd name="T26" fmla="*/ 454290 w 468"/>
                <a:gd name="T27" fmla="*/ 168672 h 420"/>
                <a:gd name="T28" fmla="*/ 539751 w 468"/>
                <a:gd name="T29" fmla="*/ 110199 h 420"/>
                <a:gd name="T30" fmla="*/ 546498 w 468"/>
                <a:gd name="T31" fmla="*/ 112448 h 420"/>
                <a:gd name="T32" fmla="*/ 548747 w 468"/>
                <a:gd name="T33" fmla="*/ 112448 h 420"/>
                <a:gd name="T34" fmla="*/ 814124 w 468"/>
                <a:gd name="T35" fmla="*/ 51726 h 420"/>
                <a:gd name="T36" fmla="*/ 926572 w 468"/>
                <a:gd name="T37" fmla="*/ 0 h 420"/>
                <a:gd name="T38" fmla="*/ 946813 w 468"/>
                <a:gd name="T39" fmla="*/ 35983 h 420"/>
                <a:gd name="T40" fmla="*/ 946813 w 468"/>
                <a:gd name="T41" fmla="*/ 40481 h 420"/>
                <a:gd name="T42" fmla="*/ 1034522 w 468"/>
                <a:gd name="T43" fmla="*/ 290116 h 420"/>
                <a:gd name="T44" fmla="*/ 1048016 w 468"/>
                <a:gd name="T45" fmla="*/ 287867 h 420"/>
                <a:gd name="T46" fmla="*/ 1050265 w 468"/>
                <a:gd name="T47" fmla="*/ 290116 h 420"/>
                <a:gd name="T48" fmla="*/ 1052514 w 468"/>
                <a:gd name="T49" fmla="*/ 292365 h 420"/>
                <a:gd name="T50" fmla="*/ 901834 w 468"/>
                <a:gd name="T51" fmla="*/ 708422 h 420"/>
                <a:gd name="T52" fmla="*/ 701676 w 468"/>
                <a:gd name="T53" fmla="*/ 915327 h 420"/>
                <a:gd name="T54" fmla="*/ 694929 w 468"/>
                <a:gd name="T55" fmla="*/ 913078 h 420"/>
                <a:gd name="T56" fmla="*/ 694929 w 468"/>
                <a:gd name="T57" fmla="*/ 908580 h 420"/>
                <a:gd name="T58" fmla="*/ 665693 w 468"/>
                <a:gd name="T59" fmla="*/ 904082 h 420"/>
                <a:gd name="T60" fmla="*/ 643203 w 468"/>
                <a:gd name="T61" fmla="*/ 924322 h 420"/>
                <a:gd name="T62" fmla="*/ 634207 w 468"/>
                <a:gd name="T63" fmla="*/ 942314 h 420"/>
                <a:gd name="T64" fmla="*/ 618464 w 468"/>
                <a:gd name="T65" fmla="*/ 931069 h 420"/>
                <a:gd name="T66" fmla="*/ 553245 w 468"/>
                <a:gd name="T67" fmla="*/ 886090 h 420"/>
                <a:gd name="T68" fmla="*/ 465535 w 468"/>
                <a:gd name="T69" fmla="*/ 915327 h 420"/>
                <a:gd name="T70" fmla="*/ 332846 w 468"/>
                <a:gd name="T71" fmla="*/ 935567 h 420"/>
                <a:gd name="T72" fmla="*/ 164174 w 468"/>
                <a:gd name="T73" fmla="*/ 688182 h 420"/>
                <a:gd name="T74" fmla="*/ 179917 w 468"/>
                <a:gd name="T75" fmla="*/ 816372 h 420"/>
                <a:gd name="T76" fmla="*/ 242888 w 468"/>
                <a:gd name="T77" fmla="*/ 877094 h 420"/>
                <a:gd name="T78" fmla="*/ 362083 w 468"/>
                <a:gd name="T79" fmla="*/ 935567 h 420"/>
                <a:gd name="T80" fmla="*/ 463286 w 468"/>
                <a:gd name="T81" fmla="*/ 906331 h 420"/>
                <a:gd name="T82" fmla="*/ 629709 w 468"/>
                <a:gd name="T83" fmla="*/ 931069 h 420"/>
                <a:gd name="T84" fmla="*/ 631958 w 468"/>
                <a:gd name="T85" fmla="*/ 933318 h 420"/>
                <a:gd name="T86" fmla="*/ 643203 w 468"/>
                <a:gd name="T87" fmla="*/ 901833 h 420"/>
                <a:gd name="T88" fmla="*/ 665693 w 468"/>
                <a:gd name="T89" fmla="*/ 895086 h 420"/>
                <a:gd name="T90" fmla="*/ 701676 w 468"/>
                <a:gd name="T91" fmla="*/ 901833 h 420"/>
                <a:gd name="T92" fmla="*/ 895087 w 468"/>
                <a:gd name="T93" fmla="*/ 701675 h 420"/>
                <a:gd name="T94" fmla="*/ 1043518 w 468"/>
                <a:gd name="T95" fmla="*/ 299112 h 420"/>
                <a:gd name="T96" fmla="*/ 1034522 w 468"/>
                <a:gd name="T97" fmla="*/ 299112 h 420"/>
                <a:gd name="T98" fmla="*/ 937817 w 468"/>
                <a:gd name="T99" fmla="*/ 40481 h 420"/>
                <a:gd name="T100" fmla="*/ 937817 w 468"/>
                <a:gd name="T101" fmla="*/ 35983 h 420"/>
                <a:gd name="T102" fmla="*/ 926572 w 468"/>
                <a:gd name="T103" fmla="*/ 8996 h 420"/>
                <a:gd name="T104" fmla="*/ 818622 w 468"/>
                <a:gd name="T105" fmla="*/ 60722 h 420"/>
                <a:gd name="T106" fmla="*/ 542000 w 468"/>
                <a:gd name="T107" fmla="*/ 121444 h 420"/>
                <a:gd name="T108" fmla="*/ 456539 w 468"/>
                <a:gd name="T109" fmla="*/ 177668 h 420"/>
                <a:gd name="T110" fmla="*/ 368830 w 468"/>
                <a:gd name="T111" fmla="*/ 281120 h 420"/>
                <a:gd name="T112" fmla="*/ 337344 w 468"/>
                <a:gd name="T113" fmla="*/ 278871 h 420"/>
                <a:gd name="T114" fmla="*/ 139436 w 468"/>
                <a:gd name="T115" fmla="*/ 326099 h 420"/>
                <a:gd name="T116" fmla="*/ 47228 w 468"/>
                <a:gd name="T117" fmla="*/ 382323 h 420"/>
                <a:gd name="T118" fmla="*/ 71967 w 468"/>
                <a:gd name="T119" fmla="*/ 566738 h 420"/>
                <a:gd name="T120" fmla="*/ 11245 w 468"/>
                <a:gd name="T121" fmla="*/ 665692 h 42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68" h="420">
                  <a:moveTo>
                    <a:pt x="148" y="416"/>
                  </a:moveTo>
                  <a:cubicBezTo>
                    <a:pt x="141" y="408"/>
                    <a:pt x="123" y="401"/>
                    <a:pt x="107" y="394"/>
                  </a:cubicBezTo>
                  <a:cubicBezTo>
                    <a:pt x="107" y="394"/>
                    <a:pt x="107" y="394"/>
                    <a:pt x="107" y="394"/>
                  </a:cubicBezTo>
                  <a:cubicBezTo>
                    <a:pt x="91" y="386"/>
                    <a:pt x="76" y="377"/>
                    <a:pt x="76" y="363"/>
                  </a:cubicBezTo>
                  <a:cubicBezTo>
                    <a:pt x="76" y="363"/>
                    <a:pt x="76" y="363"/>
                    <a:pt x="76" y="363"/>
                  </a:cubicBezTo>
                  <a:cubicBezTo>
                    <a:pt x="76" y="351"/>
                    <a:pt x="75" y="338"/>
                    <a:pt x="75" y="328"/>
                  </a:cubicBezTo>
                  <a:cubicBezTo>
                    <a:pt x="75" y="328"/>
                    <a:pt x="75" y="328"/>
                    <a:pt x="75" y="328"/>
                  </a:cubicBezTo>
                  <a:cubicBezTo>
                    <a:pt x="74" y="318"/>
                    <a:pt x="72" y="310"/>
                    <a:pt x="71" y="308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1" y="309"/>
                    <a:pt x="70" y="308"/>
                    <a:pt x="70" y="308"/>
                  </a:cubicBezTo>
                  <a:cubicBezTo>
                    <a:pt x="70" y="308"/>
                    <a:pt x="70" y="308"/>
                    <a:pt x="70" y="308"/>
                  </a:cubicBezTo>
                  <a:cubicBezTo>
                    <a:pt x="70" y="308"/>
                    <a:pt x="69" y="308"/>
                    <a:pt x="69" y="308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7" y="308"/>
                    <a:pt x="65" y="307"/>
                    <a:pt x="63" y="307"/>
                  </a:cubicBezTo>
                  <a:cubicBezTo>
                    <a:pt x="63" y="307"/>
                    <a:pt x="63" y="307"/>
                    <a:pt x="63" y="307"/>
                  </a:cubicBezTo>
                  <a:cubicBezTo>
                    <a:pt x="59" y="307"/>
                    <a:pt x="53" y="307"/>
                    <a:pt x="46" y="306"/>
                  </a:cubicBezTo>
                  <a:cubicBezTo>
                    <a:pt x="46" y="306"/>
                    <a:pt x="46" y="306"/>
                    <a:pt x="46" y="306"/>
                  </a:cubicBezTo>
                  <a:cubicBezTo>
                    <a:pt x="32" y="305"/>
                    <a:pt x="16" y="304"/>
                    <a:pt x="1" y="300"/>
                  </a:cubicBezTo>
                  <a:cubicBezTo>
                    <a:pt x="1" y="300"/>
                    <a:pt x="1" y="300"/>
                    <a:pt x="1" y="300"/>
                  </a:cubicBezTo>
                  <a:cubicBezTo>
                    <a:pt x="1" y="300"/>
                    <a:pt x="0" y="299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298"/>
                    <a:pt x="0" y="297"/>
                    <a:pt x="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8" y="280"/>
                    <a:pt x="20" y="259"/>
                    <a:pt x="30" y="249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3" y="245"/>
                    <a:pt x="35" y="239"/>
                    <a:pt x="35" y="231"/>
                  </a:cubicBezTo>
                  <a:cubicBezTo>
                    <a:pt x="35" y="231"/>
                    <a:pt x="35" y="231"/>
                    <a:pt x="35" y="231"/>
                  </a:cubicBezTo>
                  <a:cubicBezTo>
                    <a:pt x="35" y="213"/>
                    <a:pt x="25" y="186"/>
                    <a:pt x="17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7" y="170"/>
                    <a:pt x="17" y="169"/>
                    <a:pt x="17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27" y="158"/>
                    <a:pt x="42" y="145"/>
                    <a:pt x="61" y="141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88" y="137"/>
                    <a:pt x="95" y="118"/>
                    <a:pt x="12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35" y="117"/>
                    <a:pt x="142" y="118"/>
                    <a:pt x="151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156" y="121"/>
                    <a:pt x="161" y="121"/>
                    <a:pt x="164" y="121"/>
                  </a:cubicBezTo>
                  <a:cubicBezTo>
                    <a:pt x="164" y="121"/>
                    <a:pt x="164" y="121"/>
                    <a:pt x="164" y="121"/>
                  </a:cubicBezTo>
                  <a:cubicBezTo>
                    <a:pt x="180" y="121"/>
                    <a:pt x="183" y="11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9" y="93"/>
                    <a:pt x="190" y="81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13" y="71"/>
                    <a:pt x="228" y="60"/>
                    <a:pt x="240" y="4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49"/>
                    <a:pt x="241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49"/>
                    <a:pt x="243" y="49"/>
                    <a:pt x="243" y="50"/>
                  </a:cubicBezTo>
                  <a:cubicBezTo>
                    <a:pt x="243" y="50"/>
                    <a:pt x="243" y="50"/>
                    <a:pt x="243" y="50"/>
                  </a:cubicBezTo>
                  <a:cubicBezTo>
                    <a:pt x="243" y="50"/>
                    <a:pt x="243" y="50"/>
                    <a:pt x="244" y="50"/>
                  </a:cubicBezTo>
                  <a:cubicBezTo>
                    <a:pt x="244" y="50"/>
                    <a:pt x="244" y="50"/>
                    <a:pt x="244" y="50"/>
                  </a:cubicBezTo>
                  <a:cubicBezTo>
                    <a:pt x="245" y="53"/>
                    <a:pt x="251" y="54"/>
                    <a:pt x="258" y="54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82" y="54"/>
                    <a:pt x="329" y="40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88" y="10"/>
                    <a:pt x="403" y="0"/>
                    <a:pt x="412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15" y="0"/>
                    <a:pt x="418" y="1"/>
                    <a:pt x="419" y="4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20" y="7"/>
                    <a:pt x="421" y="11"/>
                    <a:pt x="421" y="16"/>
                  </a:cubicBezTo>
                  <a:cubicBezTo>
                    <a:pt x="421" y="16"/>
                    <a:pt x="421" y="16"/>
                    <a:pt x="421" y="16"/>
                  </a:cubicBezTo>
                  <a:cubicBezTo>
                    <a:pt x="421" y="17"/>
                    <a:pt x="421" y="17"/>
                    <a:pt x="421" y="18"/>
                  </a:cubicBezTo>
                  <a:cubicBezTo>
                    <a:pt x="421" y="18"/>
                    <a:pt x="421" y="18"/>
                    <a:pt x="421" y="18"/>
                  </a:cubicBezTo>
                  <a:cubicBezTo>
                    <a:pt x="421" y="31"/>
                    <a:pt x="421" y="59"/>
                    <a:pt x="426" y="84"/>
                  </a:cubicBezTo>
                  <a:cubicBezTo>
                    <a:pt x="426" y="84"/>
                    <a:pt x="426" y="84"/>
                    <a:pt x="426" y="84"/>
                  </a:cubicBezTo>
                  <a:cubicBezTo>
                    <a:pt x="431" y="109"/>
                    <a:pt x="441" y="129"/>
                    <a:pt x="460" y="129"/>
                  </a:cubicBezTo>
                  <a:cubicBezTo>
                    <a:pt x="460" y="129"/>
                    <a:pt x="460" y="129"/>
                    <a:pt x="460" y="129"/>
                  </a:cubicBezTo>
                  <a:cubicBezTo>
                    <a:pt x="461" y="129"/>
                    <a:pt x="463" y="129"/>
                    <a:pt x="466" y="128"/>
                  </a:cubicBezTo>
                  <a:cubicBezTo>
                    <a:pt x="466" y="128"/>
                    <a:pt x="466" y="128"/>
                    <a:pt x="466" y="128"/>
                  </a:cubicBezTo>
                  <a:cubicBezTo>
                    <a:pt x="466" y="128"/>
                    <a:pt x="466" y="128"/>
                    <a:pt x="466" y="128"/>
                  </a:cubicBezTo>
                  <a:cubicBezTo>
                    <a:pt x="466" y="128"/>
                    <a:pt x="466" y="128"/>
                    <a:pt x="466" y="128"/>
                  </a:cubicBezTo>
                  <a:cubicBezTo>
                    <a:pt x="466" y="128"/>
                    <a:pt x="467" y="128"/>
                    <a:pt x="467" y="129"/>
                  </a:cubicBezTo>
                  <a:cubicBezTo>
                    <a:pt x="467" y="129"/>
                    <a:pt x="467" y="129"/>
                    <a:pt x="467" y="129"/>
                  </a:cubicBezTo>
                  <a:cubicBezTo>
                    <a:pt x="468" y="129"/>
                    <a:pt x="468" y="130"/>
                    <a:pt x="468" y="130"/>
                  </a:cubicBezTo>
                  <a:cubicBezTo>
                    <a:pt x="468" y="130"/>
                    <a:pt x="468" y="130"/>
                    <a:pt x="468" y="130"/>
                  </a:cubicBezTo>
                  <a:cubicBezTo>
                    <a:pt x="466" y="152"/>
                    <a:pt x="465" y="180"/>
                    <a:pt x="454" y="208"/>
                  </a:cubicBezTo>
                  <a:cubicBezTo>
                    <a:pt x="454" y="208"/>
                    <a:pt x="454" y="208"/>
                    <a:pt x="454" y="208"/>
                  </a:cubicBezTo>
                  <a:cubicBezTo>
                    <a:pt x="435" y="257"/>
                    <a:pt x="437" y="280"/>
                    <a:pt x="401" y="315"/>
                  </a:cubicBezTo>
                  <a:cubicBezTo>
                    <a:pt x="401" y="315"/>
                    <a:pt x="401" y="315"/>
                    <a:pt x="401" y="315"/>
                  </a:cubicBezTo>
                  <a:cubicBezTo>
                    <a:pt x="378" y="338"/>
                    <a:pt x="337" y="377"/>
                    <a:pt x="312" y="407"/>
                  </a:cubicBezTo>
                  <a:cubicBezTo>
                    <a:pt x="312" y="407"/>
                    <a:pt x="312" y="407"/>
                    <a:pt x="312" y="407"/>
                  </a:cubicBezTo>
                  <a:cubicBezTo>
                    <a:pt x="311" y="408"/>
                    <a:pt x="311" y="408"/>
                    <a:pt x="310" y="408"/>
                  </a:cubicBezTo>
                  <a:cubicBezTo>
                    <a:pt x="310" y="408"/>
                    <a:pt x="310" y="408"/>
                    <a:pt x="310" y="408"/>
                  </a:cubicBezTo>
                  <a:cubicBezTo>
                    <a:pt x="309" y="407"/>
                    <a:pt x="308" y="407"/>
                    <a:pt x="309" y="406"/>
                  </a:cubicBezTo>
                  <a:cubicBezTo>
                    <a:pt x="309" y="406"/>
                    <a:pt x="309" y="406"/>
                    <a:pt x="309" y="406"/>
                  </a:cubicBezTo>
                  <a:cubicBezTo>
                    <a:pt x="309" y="405"/>
                    <a:pt x="309" y="405"/>
                    <a:pt x="309" y="404"/>
                  </a:cubicBezTo>
                  <a:cubicBezTo>
                    <a:pt x="309" y="404"/>
                    <a:pt x="309" y="404"/>
                    <a:pt x="309" y="404"/>
                  </a:cubicBezTo>
                  <a:cubicBezTo>
                    <a:pt x="308" y="404"/>
                    <a:pt x="307" y="404"/>
                    <a:pt x="306" y="403"/>
                  </a:cubicBezTo>
                  <a:cubicBezTo>
                    <a:pt x="306" y="403"/>
                    <a:pt x="306" y="403"/>
                    <a:pt x="306" y="403"/>
                  </a:cubicBezTo>
                  <a:cubicBezTo>
                    <a:pt x="303" y="403"/>
                    <a:pt x="300" y="402"/>
                    <a:pt x="296" y="402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90" y="402"/>
                    <a:pt x="286" y="404"/>
                    <a:pt x="286" y="411"/>
                  </a:cubicBezTo>
                  <a:cubicBezTo>
                    <a:pt x="286" y="411"/>
                    <a:pt x="286" y="411"/>
                    <a:pt x="286" y="411"/>
                  </a:cubicBezTo>
                  <a:cubicBezTo>
                    <a:pt x="286" y="413"/>
                    <a:pt x="285" y="415"/>
                    <a:pt x="285" y="416"/>
                  </a:cubicBezTo>
                  <a:cubicBezTo>
                    <a:pt x="285" y="416"/>
                    <a:pt x="285" y="416"/>
                    <a:pt x="285" y="416"/>
                  </a:cubicBezTo>
                  <a:cubicBezTo>
                    <a:pt x="285" y="417"/>
                    <a:pt x="283" y="419"/>
                    <a:pt x="282" y="419"/>
                  </a:cubicBezTo>
                  <a:cubicBezTo>
                    <a:pt x="282" y="419"/>
                    <a:pt x="282" y="419"/>
                    <a:pt x="282" y="419"/>
                  </a:cubicBezTo>
                  <a:cubicBezTo>
                    <a:pt x="279" y="418"/>
                    <a:pt x="277" y="417"/>
                    <a:pt x="275" y="414"/>
                  </a:cubicBezTo>
                  <a:cubicBezTo>
                    <a:pt x="275" y="414"/>
                    <a:pt x="275" y="414"/>
                    <a:pt x="275" y="414"/>
                  </a:cubicBezTo>
                  <a:cubicBezTo>
                    <a:pt x="272" y="412"/>
                    <a:pt x="269" y="409"/>
                    <a:pt x="266" y="406"/>
                  </a:cubicBezTo>
                  <a:cubicBezTo>
                    <a:pt x="266" y="406"/>
                    <a:pt x="266" y="406"/>
                    <a:pt x="266" y="406"/>
                  </a:cubicBezTo>
                  <a:cubicBezTo>
                    <a:pt x="260" y="400"/>
                    <a:pt x="252" y="394"/>
                    <a:pt x="246" y="394"/>
                  </a:cubicBezTo>
                  <a:cubicBezTo>
                    <a:pt x="246" y="394"/>
                    <a:pt x="246" y="394"/>
                    <a:pt x="246" y="394"/>
                  </a:cubicBezTo>
                  <a:cubicBezTo>
                    <a:pt x="239" y="394"/>
                    <a:pt x="223" y="401"/>
                    <a:pt x="207" y="407"/>
                  </a:cubicBezTo>
                  <a:cubicBezTo>
                    <a:pt x="207" y="407"/>
                    <a:pt x="207" y="407"/>
                    <a:pt x="207" y="407"/>
                  </a:cubicBezTo>
                  <a:cubicBezTo>
                    <a:pt x="191" y="414"/>
                    <a:pt x="174" y="420"/>
                    <a:pt x="161" y="420"/>
                  </a:cubicBezTo>
                  <a:cubicBezTo>
                    <a:pt x="161" y="420"/>
                    <a:pt x="161" y="420"/>
                    <a:pt x="161" y="420"/>
                  </a:cubicBezTo>
                  <a:cubicBezTo>
                    <a:pt x="156" y="420"/>
                    <a:pt x="151" y="419"/>
                    <a:pt x="148" y="416"/>
                  </a:cubicBezTo>
                  <a:close/>
                  <a:moveTo>
                    <a:pt x="64" y="303"/>
                  </a:moveTo>
                  <a:cubicBezTo>
                    <a:pt x="68" y="304"/>
                    <a:pt x="71" y="304"/>
                    <a:pt x="73" y="306"/>
                  </a:cubicBezTo>
                  <a:cubicBezTo>
                    <a:pt x="73" y="306"/>
                    <a:pt x="73" y="306"/>
                    <a:pt x="73" y="306"/>
                  </a:cubicBezTo>
                  <a:cubicBezTo>
                    <a:pt x="77" y="309"/>
                    <a:pt x="78" y="317"/>
                    <a:pt x="79" y="328"/>
                  </a:cubicBezTo>
                  <a:cubicBezTo>
                    <a:pt x="79" y="328"/>
                    <a:pt x="79" y="328"/>
                    <a:pt x="79" y="328"/>
                  </a:cubicBezTo>
                  <a:cubicBezTo>
                    <a:pt x="79" y="338"/>
                    <a:pt x="80" y="351"/>
                    <a:pt x="80" y="363"/>
                  </a:cubicBezTo>
                  <a:cubicBezTo>
                    <a:pt x="80" y="363"/>
                    <a:pt x="80" y="363"/>
                    <a:pt x="80" y="363"/>
                  </a:cubicBezTo>
                  <a:cubicBezTo>
                    <a:pt x="79" y="373"/>
                    <a:pt x="92" y="382"/>
                    <a:pt x="108" y="390"/>
                  </a:cubicBezTo>
                  <a:cubicBezTo>
                    <a:pt x="108" y="390"/>
                    <a:pt x="108" y="390"/>
                    <a:pt x="108" y="390"/>
                  </a:cubicBezTo>
                  <a:cubicBezTo>
                    <a:pt x="124" y="398"/>
                    <a:pt x="142" y="405"/>
                    <a:pt x="151" y="413"/>
                  </a:cubicBezTo>
                  <a:cubicBezTo>
                    <a:pt x="151" y="413"/>
                    <a:pt x="151" y="413"/>
                    <a:pt x="151" y="413"/>
                  </a:cubicBezTo>
                  <a:cubicBezTo>
                    <a:pt x="153" y="415"/>
                    <a:pt x="156" y="416"/>
                    <a:pt x="161" y="416"/>
                  </a:cubicBezTo>
                  <a:cubicBezTo>
                    <a:pt x="161" y="416"/>
                    <a:pt x="161" y="416"/>
                    <a:pt x="161" y="416"/>
                  </a:cubicBezTo>
                  <a:cubicBezTo>
                    <a:pt x="172" y="416"/>
                    <a:pt x="189" y="410"/>
                    <a:pt x="206" y="403"/>
                  </a:cubicBezTo>
                  <a:cubicBezTo>
                    <a:pt x="206" y="403"/>
                    <a:pt x="206" y="403"/>
                    <a:pt x="206" y="403"/>
                  </a:cubicBezTo>
                  <a:cubicBezTo>
                    <a:pt x="222" y="397"/>
                    <a:pt x="237" y="390"/>
                    <a:pt x="246" y="390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61" y="390"/>
                    <a:pt x="274" y="410"/>
                    <a:pt x="280" y="414"/>
                  </a:cubicBezTo>
                  <a:cubicBezTo>
                    <a:pt x="280" y="414"/>
                    <a:pt x="280" y="414"/>
                    <a:pt x="280" y="414"/>
                  </a:cubicBezTo>
                  <a:cubicBezTo>
                    <a:pt x="281" y="414"/>
                    <a:pt x="281" y="414"/>
                    <a:pt x="281" y="415"/>
                  </a:cubicBezTo>
                  <a:cubicBezTo>
                    <a:pt x="281" y="415"/>
                    <a:pt x="281" y="415"/>
                    <a:pt x="281" y="415"/>
                  </a:cubicBezTo>
                  <a:cubicBezTo>
                    <a:pt x="281" y="414"/>
                    <a:pt x="282" y="413"/>
                    <a:pt x="282" y="411"/>
                  </a:cubicBezTo>
                  <a:cubicBezTo>
                    <a:pt x="282" y="411"/>
                    <a:pt x="282" y="411"/>
                    <a:pt x="282" y="411"/>
                  </a:cubicBezTo>
                  <a:cubicBezTo>
                    <a:pt x="282" y="407"/>
                    <a:pt x="284" y="403"/>
                    <a:pt x="286" y="401"/>
                  </a:cubicBezTo>
                  <a:cubicBezTo>
                    <a:pt x="286" y="401"/>
                    <a:pt x="286" y="401"/>
                    <a:pt x="286" y="401"/>
                  </a:cubicBezTo>
                  <a:cubicBezTo>
                    <a:pt x="289" y="399"/>
                    <a:pt x="293" y="398"/>
                    <a:pt x="296" y="398"/>
                  </a:cubicBezTo>
                  <a:cubicBezTo>
                    <a:pt x="296" y="398"/>
                    <a:pt x="296" y="398"/>
                    <a:pt x="296" y="398"/>
                  </a:cubicBezTo>
                  <a:cubicBezTo>
                    <a:pt x="304" y="398"/>
                    <a:pt x="311" y="401"/>
                    <a:pt x="312" y="401"/>
                  </a:cubicBezTo>
                  <a:cubicBezTo>
                    <a:pt x="312" y="401"/>
                    <a:pt x="312" y="401"/>
                    <a:pt x="312" y="401"/>
                  </a:cubicBezTo>
                  <a:cubicBezTo>
                    <a:pt x="312" y="401"/>
                    <a:pt x="312" y="401"/>
                    <a:pt x="312" y="401"/>
                  </a:cubicBezTo>
                  <a:cubicBezTo>
                    <a:pt x="312" y="401"/>
                    <a:pt x="312" y="401"/>
                    <a:pt x="312" y="401"/>
                  </a:cubicBezTo>
                  <a:cubicBezTo>
                    <a:pt x="337" y="371"/>
                    <a:pt x="376" y="335"/>
                    <a:pt x="398" y="312"/>
                  </a:cubicBezTo>
                  <a:cubicBezTo>
                    <a:pt x="398" y="312"/>
                    <a:pt x="398" y="312"/>
                    <a:pt x="398" y="312"/>
                  </a:cubicBezTo>
                  <a:cubicBezTo>
                    <a:pt x="433" y="278"/>
                    <a:pt x="431" y="256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60" y="180"/>
                    <a:pt x="462" y="154"/>
                    <a:pt x="464" y="133"/>
                  </a:cubicBezTo>
                  <a:cubicBezTo>
                    <a:pt x="464" y="133"/>
                    <a:pt x="464" y="133"/>
                    <a:pt x="464" y="133"/>
                  </a:cubicBezTo>
                  <a:cubicBezTo>
                    <a:pt x="462" y="133"/>
                    <a:pt x="461" y="133"/>
                    <a:pt x="460" y="133"/>
                  </a:cubicBezTo>
                  <a:cubicBezTo>
                    <a:pt x="460" y="133"/>
                    <a:pt x="460" y="133"/>
                    <a:pt x="460" y="133"/>
                  </a:cubicBezTo>
                  <a:cubicBezTo>
                    <a:pt x="438" y="133"/>
                    <a:pt x="427" y="110"/>
                    <a:pt x="422" y="85"/>
                  </a:cubicBezTo>
                  <a:cubicBezTo>
                    <a:pt x="422" y="85"/>
                    <a:pt x="422" y="85"/>
                    <a:pt x="422" y="85"/>
                  </a:cubicBezTo>
                  <a:cubicBezTo>
                    <a:pt x="417" y="60"/>
                    <a:pt x="417" y="31"/>
                    <a:pt x="417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7" y="17"/>
                    <a:pt x="417" y="17"/>
                    <a:pt x="417" y="16"/>
                  </a:cubicBezTo>
                  <a:cubicBezTo>
                    <a:pt x="417" y="16"/>
                    <a:pt x="417" y="16"/>
                    <a:pt x="417" y="16"/>
                  </a:cubicBezTo>
                  <a:cubicBezTo>
                    <a:pt x="417" y="11"/>
                    <a:pt x="416" y="8"/>
                    <a:pt x="415" y="6"/>
                  </a:cubicBezTo>
                  <a:cubicBezTo>
                    <a:pt x="415" y="6"/>
                    <a:pt x="415" y="6"/>
                    <a:pt x="415" y="6"/>
                  </a:cubicBezTo>
                  <a:cubicBezTo>
                    <a:pt x="415" y="4"/>
                    <a:pt x="414" y="4"/>
                    <a:pt x="412" y="4"/>
                  </a:cubicBezTo>
                  <a:cubicBezTo>
                    <a:pt x="412" y="4"/>
                    <a:pt x="412" y="4"/>
                    <a:pt x="412" y="4"/>
                  </a:cubicBezTo>
                  <a:cubicBezTo>
                    <a:pt x="406" y="3"/>
                    <a:pt x="390" y="14"/>
                    <a:pt x="364" y="27"/>
                  </a:cubicBezTo>
                  <a:cubicBezTo>
                    <a:pt x="364" y="27"/>
                    <a:pt x="364" y="27"/>
                    <a:pt x="364" y="27"/>
                  </a:cubicBezTo>
                  <a:cubicBezTo>
                    <a:pt x="330" y="44"/>
                    <a:pt x="284" y="58"/>
                    <a:pt x="258" y="58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0" y="58"/>
                    <a:pt x="245" y="57"/>
                    <a:pt x="241" y="54"/>
                  </a:cubicBezTo>
                  <a:cubicBezTo>
                    <a:pt x="241" y="54"/>
                    <a:pt x="241" y="54"/>
                    <a:pt x="241" y="54"/>
                  </a:cubicBezTo>
                  <a:cubicBezTo>
                    <a:pt x="229" y="64"/>
                    <a:pt x="215" y="74"/>
                    <a:pt x="203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194" y="83"/>
                    <a:pt x="193" y="94"/>
                    <a:pt x="190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8" y="115"/>
                    <a:pt x="182" y="126"/>
                    <a:pt x="164" y="125"/>
                  </a:cubicBezTo>
                  <a:cubicBezTo>
                    <a:pt x="164" y="125"/>
                    <a:pt x="164" y="125"/>
                    <a:pt x="164" y="125"/>
                  </a:cubicBezTo>
                  <a:cubicBezTo>
                    <a:pt x="160" y="125"/>
                    <a:pt x="156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42" y="122"/>
                    <a:pt x="135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97" y="121"/>
                    <a:pt x="91" y="140"/>
                    <a:pt x="62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45" y="149"/>
                    <a:pt x="31" y="160"/>
                    <a:pt x="21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9" y="186"/>
                    <a:pt x="39" y="212"/>
                    <a:pt x="39" y="231"/>
                  </a:cubicBezTo>
                  <a:cubicBezTo>
                    <a:pt x="39" y="231"/>
                    <a:pt x="39" y="231"/>
                    <a:pt x="39" y="231"/>
                  </a:cubicBezTo>
                  <a:cubicBezTo>
                    <a:pt x="39" y="240"/>
                    <a:pt x="37" y="247"/>
                    <a:pt x="32" y="252"/>
                  </a:cubicBezTo>
                  <a:cubicBezTo>
                    <a:pt x="32" y="252"/>
                    <a:pt x="32" y="252"/>
                    <a:pt x="32" y="252"/>
                  </a:cubicBezTo>
                  <a:cubicBezTo>
                    <a:pt x="24" y="261"/>
                    <a:pt x="13" y="280"/>
                    <a:pt x="5" y="296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25" y="302"/>
                    <a:pt x="50" y="302"/>
                    <a:pt x="64" y="303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8" name="Freeform 52"/>
            <p:cNvSpPr>
              <a:spLocks noEditPoints="1"/>
            </p:cNvSpPr>
            <p:nvPr/>
          </p:nvSpPr>
          <p:spPr bwMode="auto">
            <a:xfrm>
              <a:off x="4244979" y="4667253"/>
              <a:ext cx="996951" cy="873126"/>
            </a:xfrm>
            <a:custGeom>
              <a:avLst/>
              <a:gdLst>
                <a:gd name="T0" fmla="*/ 372734 w 444"/>
                <a:gd name="T1" fmla="*/ 848372 h 388"/>
                <a:gd name="T2" fmla="*/ 224539 w 444"/>
                <a:gd name="T3" fmla="*/ 843872 h 388"/>
                <a:gd name="T4" fmla="*/ 159422 w 444"/>
                <a:gd name="T5" fmla="*/ 841621 h 388"/>
                <a:gd name="T6" fmla="*/ 150441 w 444"/>
                <a:gd name="T7" fmla="*/ 787614 h 388"/>
                <a:gd name="T8" fmla="*/ 134723 w 444"/>
                <a:gd name="T9" fmla="*/ 715603 h 388"/>
                <a:gd name="T10" fmla="*/ 125742 w 444"/>
                <a:gd name="T11" fmla="*/ 654845 h 388"/>
                <a:gd name="T12" fmla="*/ 179631 w 444"/>
                <a:gd name="T13" fmla="*/ 603087 h 388"/>
                <a:gd name="T14" fmla="*/ 103288 w 444"/>
                <a:gd name="T15" fmla="*/ 510824 h 388"/>
                <a:gd name="T16" fmla="*/ 67362 w 444"/>
                <a:gd name="T17" fmla="*/ 524326 h 388"/>
                <a:gd name="T18" fmla="*/ 11227 w 444"/>
                <a:gd name="T19" fmla="*/ 416310 h 388"/>
                <a:gd name="T20" fmla="*/ 235765 w 444"/>
                <a:gd name="T21" fmla="*/ 355551 h 388"/>
                <a:gd name="T22" fmla="*/ 291900 w 444"/>
                <a:gd name="T23" fmla="*/ 348800 h 388"/>
                <a:gd name="T24" fmla="*/ 289655 w 444"/>
                <a:gd name="T25" fmla="*/ 339799 h 388"/>
                <a:gd name="T26" fmla="*/ 303127 w 444"/>
                <a:gd name="T27" fmla="*/ 337549 h 388"/>
                <a:gd name="T28" fmla="*/ 440095 w 444"/>
                <a:gd name="T29" fmla="*/ 222782 h 388"/>
                <a:gd name="T30" fmla="*/ 395188 w 444"/>
                <a:gd name="T31" fmla="*/ 108016 h 388"/>
                <a:gd name="T32" fmla="*/ 424378 w 444"/>
                <a:gd name="T33" fmla="*/ 78761 h 388"/>
                <a:gd name="T34" fmla="*/ 541138 w 444"/>
                <a:gd name="T35" fmla="*/ 101265 h 388"/>
                <a:gd name="T36" fmla="*/ 669125 w 444"/>
                <a:gd name="T37" fmla="*/ 0 h 388"/>
                <a:gd name="T38" fmla="*/ 875700 w 444"/>
                <a:gd name="T39" fmla="*/ 132769 h 388"/>
                <a:gd name="T40" fmla="*/ 956534 w 444"/>
                <a:gd name="T41" fmla="*/ 182276 h 388"/>
                <a:gd name="T42" fmla="*/ 929589 w 444"/>
                <a:gd name="T43" fmla="*/ 328547 h 388"/>
                <a:gd name="T44" fmla="*/ 996951 w 444"/>
                <a:gd name="T45" fmla="*/ 369053 h 388"/>
                <a:gd name="T46" fmla="*/ 891418 w 444"/>
                <a:gd name="T47" fmla="*/ 585084 h 388"/>
                <a:gd name="T48" fmla="*/ 893663 w 444"/>
                <a:gd name="T49" fmla="*/ 603087 h 388"/>
                <a:gd name="T50" fmla="*/ 774658 w 444"/>
                <a:gd name="T51" fmla="*/ 720104 h 388"/>
                <a:gd name="T52" fmla="*/ 684842 w 444"/>
                <a:gd name="T53" fmla="*/ 765110 h 388"/>
                <a:gd name="T54" fmla="*/ 487249 w 444"/>
                <a:gd name="T55" fmla="*/ 812367 h 388"/>
                <a:gd name="T56" fmla="*/ 390697 w 444"/>
                <a:gd name="T57" fmla="*/ 873126 h 388"/>
                <a:gd name="T58" fmla="*/ 390697 w 444"/>
                <a:gd name="T59" fmla="*/ 861874 h 388"/>
                <a:gd name="T60" fmla="*/ 637689 w 444"/>
                <a:gd name="T61" fmla="*/ 749358 h 388"/>
                <a:gd name="T62" fmla="*/ 716278 w 444"/>
                <a:gd name="T63" fmla="*/ 758359 h 388"/>
                <a:gd name="T64" fmla="*/ 801602 w 444"/>
                <a:gd name="T65" fmla="*/ 654845 h 388"/>
                <a:gd name="T66" fmla="*/ 882436 w 444"/>
                <a:gd name="T67" fmla="*/ 585084 h 388"/>
                <a:gd name="T68" fmla="*/ 987969 w 444"/>
                <a:gd name="T69" fmla="*/ 369053 h 388"/>
                <a:gd name="T70" fmla="*/ 922853 w 444"/>
                <a:gd name="T71" fmla="*/ 335298 h 388"/>
                <a:gd name="T72" fmla="*/ 918363 w 444"/>
                <a:gd name="T73" fmla="*/ 328547 h 388"/>
                <a:gd name="T74" fmla="*/ 947553 w 444"/>
                <a:gd name="T75" fmla="*/ 186777 h 388"/>
                <a:gd name="T76" fmla="*/ 756695 w 444"/>
                <a:gd name="T77" fmla="*/ 54008 h 388"/>
                <a:gd name="T78" fmla="*/ 617481 w 444"/>
                <a:gd name="T79" fmla="*/ 40506 h 388"/>
                <a:gd name="T80" fmla="*/ 511948 w 444"/>
                <a:gd name="T81" fmla="*/ 121518 h 388"/>
                <a:gd name="T82" fmla="*/ 413151 w 444"/>
                <a:gd name="T83" fmla="*/ 94514 h 388"/>
                <a:gd name="T84" fmla="*/ 426623 w 444"/>
                <a:gd name="T85" fmla="*/ 150772 h 388"/>
                <a:gd name="T86" fmla="*/ 303127 w 444"/>
                <a:gd name="T87" fmla="*/ 346550 h 388"/>
                <a:gd name="T88" fmla="*/ 300882 w 444"/>
                <a:gd name="T89" fmla="*/ 348800 h 388"/>
                <a:gd name="T90" fmla="*/ 280673 w 444"/>
                <a:gd name="T91" fmla="*/ 362302 h 388"/>
                <a:gd name="T92" fmla="*/ 175140 w 444"/>
                <a:gd name="T93" fmla="*/ 364553 h 388"/>
                <a:gd name="T94" fmla="*/ 11227 w 444"/>
                <a:gd name="T95" fmla="*/ 445564 h 388"/>
                <a:gd name="T96" fmla="*/ 67362 w 444"/>
                <a:gd name="T97" fmla="*/ 515324 h 388"/>
                <a:gd name="T98" fmla="*/ 103288 w 444"/>
                <a:gd name="T99" fmla="*/ 501822 h 388"/>
                <a:gd name="T100" fmla="*/ 130232 w 444"/>
                <a:gd name="T101" fmla="*/ 663846 h 388"/>
                <a:gd name="T102" fmla="*/ 141459 w 444"/>
                <a:gd name="T103" fmla="*/ 711103 h 388"/>
                <a:gd name="T104" fmla="*/ 159422 w 444"/>
                <a:gd name="T105" fmla="*/ 789864 h 388"/>
                <a:gd name="T106" fmla="*/ 188612 w 444"/>
                <a:gd name="T107" fmla="*/ 841621 h 388"/>
                <a:gd name="T108" fmla="*/ 305372 w 444"/>
                <a:gd name="T109" fmla="*/ 823619 h 3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4" h="388">
                  <a:moveTo>
                    <a:pt x="174" y="388"/>
                  </a:moveTo>
                  <a:cubicBezTo>
                    <a:pt x="173" y="388"/>
                    <a:pt x="172" y="388"/>
                    <a:pt x="172" y="387"/>
                  </a:cubicBezTo>
                  <a:cubicBezTo>
                    <a:pt x="172" y="387"/>
                    <a:pt x="172" y="387"/>
                    <a:pt x="172" y="387"/>
                  </a:cubicBezTo>
                  <a:cubicBezTo>
                    <a:pt x="170" y="382"/>
                    <a:pt x="167" y="379"/>
                    <a:pt x="166" y="377"/>
                  </a:cubicBezTo>
                  <a:cubicBezTo>
                    <a:pt x="166" y="377"/>
                    <a:pt x="166" y="377"/>
                    <a:pt x="166" y="377"/>
                  </a:cubicBezTo>
                  <a:cubicBezTo>
                    <a:pt x="161" y="372"/>
                    <a:pt x="149" y="370"/>
                    <a:pt x="136" y="370"/>
                  </a:cubicBezTo>
                  <a:cubicBezTo>
                    <a:pt x="136" y="370"/>
                    <a:pt x="136" y="370"/>
                    <a:pt x="136" y="370"/>
                  </a:cubicBezTo>
                  <a:cubicBezTo>
                    <a:pt x="125" y="370"/>
                    <a:pt x="111" y="372"/>
                    <a:pt x="100" y="375"/>
                  </a:cubicBezTo>
                  <a:cubicBezTo>
                    <a:pt x="100" y="375"/>
                    <a:pt x="100" y="375"/>
                    <a:pt x="100" y="375"/>
                  </a:cubicBezTo>
                  <a:cubicBezTo>
                    <a:pt x="94" y="377"/>
                    <a:pt x="89" y="378"/>
                    <a:pt x="84" y="378"/>
                  </a:cubicBezTo>
                  <a:cubicBezTo>
                    <a:pt x="84" y="378"/>
                    <a:pt x="84" y="378"/>
                    <a:pt x="84" y="378"/>
                  </a:cubicBezTo>
                  <a:cubicBezTo>
                    <a:pt x="79" y="378"/>
                    <a:pt x="74" y="377"/>
                    <a:pt x="71" y="374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67" y="371"/>
                    <a:pt x="65" y="366"/>
                    <a:pt x="65" y="361"/>
                  </a:cubicBezTo>
                  <a:cubicBezTo>
                    <a:pt x="65" y="361"/>
                    <a:pt x="65" y="361"/>
                    <a:pt x="65" y="361"/>
                  </a:cubicBezTo>
                  <a:cubicBezTo>
                    <a:pt x="65" y="357"/>
                    <a:pt x="66" y="354"/>
                    <a:pt x="67" y="350"/>
                  </a:cubicBezTo>
                  <a:cubicBezTo>
                    <a:pt x="67" y="350"/>
                    <a:pt x="67" y="350"/>
                    <a:pt x="67" y="350"/>
                  </a:cubicBezTo>
                  <a:cubicBezTo>
                    <a:pt x="68" y="348"/>
                    <a:pt x="68" y="345"/>
                    <a:pt x="68" y="343"/>
                  </a:cubicBezTo>
                  <a:cubicBezTo>
                    <a:pt x="68" y="343"/>
                    <a:pt x="68" y="343"/>
                    <a:pt x="68" y="343"/>
                  </a:cubicBezTo>
                  <a:cubicBezTo>
                    <a:pt x="68" y="334"/>
                    <a:pt x="64" y="325"/>
                    <a:pt x="60" y="318"/>
                  </a:cubicBezTo>
                  <a:cubicBezTo>
                    <a:pt x="60" y="318"/>
                    <a:pt x="60" y="318"/>
                    <a:pt x="60" y="318"/>
                  </a:cubicBezTo>
                  <a:cubicBezTo>
                    <a:pt x="55" y="310"/>
                    <a:pt x="51" y="304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5"/>
                    <a:pt x="53" y="292"/>
                    <a:pt x="56" y="291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9" y="290"/>
                    <a:pt x="63" y="289"/>
                    <a:pt x="66" y="287"/>
                  </a:cubicBezTo>
                  <a:cubicBezTo>
                    <a:pt x="66" y="287"/>
                    <a:pt x="66" y="287"/>
                    <a:pt x="66" y="287"/>
                  </a:cubicBezTo>
                  <a:cubicBezTo>
                    <a:pt x="73" y="284"/>
                    <a:pt x="80" y="280"/>
                    <a:pt x="80" y="268"/>
                  </a:cubicBezTo>
                  <a:cubicBezTo>
                    <a:pt x="80" y="268"/>
                    <a:pt x="80" y="268"/>
                    <a:pt x="80" y="268"/>
                  </a:cubicBezTo>
                  <a:cubicBezTo>
                    <a:pt x="80" y="258"/>
                    <a:pt x="75" y="248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2" y="232"/>
                    <a:pt x="53" y="227"/>
                    <a:pt x="46" y="227"/>
                  </a:cubicBezTo>
                  <a:cubicBezTo>
                    <a:pt x="46" y="227"/>
                    <a:pt x="46" y="227"/>
                    <a:pt x="46" y="227"/>
                  </a:cubicBezTo>
                  <a:cubicBezTo>
                    <a:pt x="43" y="227"/>
                    <a:pt x="41" y="228"/>
                    <a:pt x="39" y="230"/>
                  </a:cubicBezTo>
                  <a:cubicBezTo>
                    <a:pt x="39" y="230"/>
                    <a:pt x="39" y="230"/>
                    <a:pt x="39" y="230"/>
                  </a:cubicBezTo>
                  <a:cubicBezTo>
                    <a:pt x="36" y="232"/>
                    <a:pt x="33" y="233"/>
                    <a:pt x="30" y="233"/>
                  </a:cubicBezTo>
                  <a:cubicBezTo>
                    <a:pt x="30" y="233"/>
                    <a:pt x="30" y="233"/>
                    <a:pt x="30" y="233"/>
                  </a:cubicBezTo>
                  <a:cubicBezTo>
                    <a:pt x="16" y="233"/>
                    <a:pt x="1" y="214"/>
                    <a:pt x="1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0" y="193"/>
                    <a:pt x="2" y="189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22" y="169"/>
                    <a:pt x="48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7" y="158"/>
                    <a:pt x="97" y="158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16" y="158"/>
                    <a:pt x="126" y="157"/>
                    <a:pt x="129" y="156"/>
                  </a:cubicBezTo>
                  <a:cubicBezTo>
                    <a:pt x="129" y="156"/>
                    <a:pt x="129" y="156"/>
                    <a:pt x="129" y="156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4"/>
                    <a:pt x="130" y="153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29" y="153"/>
                    <a:pt x="129" y="152"/>
                    <a:pt x="129" y="151"/>
                  </a:cubicBezTo>
                  <a:cubicBezTo>
                    <a:pt x="129" y="151"/>
                    <a:pt x="129" y="151"/>
                    <a:pt x="129" y="151"/>
                  </a:cubicBezTo>
                  <a:cubicBezTo>
                    <a:pt x="130" y="150"/>
                    <a:pt x="130" y="150"/>
                    <a:pt x="131" y="150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2" y="150"/>
                    <a:pt x="134" y="150"/>
                    <a:pt x="135" y="150"/>
                  </a:cubicBezTo>
                  <a:cubicBezTo>
                    <a:pt x="135" y="150"/>
                    <a:pt x="135" y="150"/>
                    <a:pt x="135" y="150"/>
                  </a:cubicBezTo>
                  <a:cubicBezTo>
                    <a:pt x="151" y="150"/>
                    <a:pt x="166" y="144"/>
                    <a:pt x="177" y="134"/>
                  </a:cubicBezTo>
                  <a:cubicBezTo>
                    <a:pt x="177" y="134"/>
                    <a:pt x="177" y="134"/>
                    <a:pt x="177" y="134"/>
                  </a:cubicBezTo>
                  <a:cubicBezTo>
                    <a:pt x="188" y="124"/>
                    <a:pt x="196" y="111"/>
                    <a:pt x="196" y="99"/>
                  </a:cubicBezTo>
                  <a:cubicBezTo>
                    <a:pt x="196" y="99"/>
                    <a:pt x="196" y="99"/>
                    <a:pt x="196" y="99"/>
                  </a:cubicBezTo>
                  <a:cubicBezTo>
                    <a:pt x="196" y="86"/>
                    <a:pt x="191" y="77"/>
                    <a:pt x="186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2" y="61"/>
                    <a:pt x="177" y="55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5"/>
                    <a:pt x="178" y="42"/>
                    <a:pt x="181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3" y="36"/>
                    <a:pt x="186" y="35"/>
                    <a:pt x="189" y="35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202" y="36"/>
                    <a:pt x="215" y="51"/>
                    <a:pt x="228" y="50"/>
                  </a:cubicBezTo>
                  <a:cubicBezTo>
                    <a:pt x="228" y="50"/>
                    <a:pt x="228" y="50"/>
                    <a:pt x="228" y="50"/>
                  </a:cubicBezTo>
                  <a:cubicBezTo>
                    <a:pt x="233" y="50"/>
                    <a:pt x="237" y="49"/>
                    <a:pt x="241" y="45"/>
                  </a:cubicBezTo>
                  <a:cubicBezTo>
                    <a:pt x="241" y="45"/>
                    <a:pt x="241" y="45"/>
                    <a:pt x="241" y="45"/>
                  </a:cubicBezTo>
                  <a:cubicBezTo>
                    <a:pt x="252" y="34"/>
                    <a:pt x="263" y="23"/>
                    <a:pt x="273" y="14"/>
                  </a:cubicBezTo>
                  <a:cubicBezTo>
                    <a:pt x="273" y="14"/>
                    <a:pt x="273" y="14"/>
                    <a:pt x="273" y="14"/>
                  </a:cubicBezTo>
                  <a:cubicBezTo>
                    <a:pt x="283" y="6"/>
                    <a:pt x="291" y="0"/>
                    <a:pt x="298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305" y="0"/>
                    <a:pt x="321" y="9"/>
                    <a:pt x="339" y="21"/>
                  </a:cubicBezTo>
                  <a:cubicBezTo>
                    <a:pt x="339" y="21"/>
                    <a:pt x="339" y="21"/>
                    <a:pt x="339" y="21"/>
                  </a:cubicBezTo>
                  <a:cubicBezTo>
                    <a:pt x="358" y="32"/>
                    <a:pt x="377" y="47"/>
                    <a:pt x="390" y="59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402" y="72"/>
                    <a:pt x="415" y="77"/>
                    <a:pt x="424" y="79"/>
                  </a:cubicBezTo>
                  <a:cubicBezTo>
                    <a:pt x="424" y="79"/>
                    <a:pt x="424" y="79"/>
                    <a:pt x="424" y="79"/>
                  </a:cubicBezTo>
                  <a:cubicBezTo>
                    <a:pt x="425" y="79"/>
                    <a:pt x="426" y="80"/>
                    <a:pt x="426" y="81"/>
                  </a:cubicBezTo>
                  <a:cubicBezTo>
                    <a:pt x="426" y="81"/>
                    <a:pt x="426" y="81"/>
                    <a:pt x="426" y="81"/>
                  </a:cubicBezTo>
                  <a:cubicBezTo>
                    <a:pt x="427" y="86"/>
                    <a:pt x="427" y="92"/>
                    <a:pt x="427" y="98"/>
                  </a:cubicBezTo>
                  <a:cubicBezTo>
                    <a:pt x="427" y="98"/>
                    <a:pt x="427" y="98"/>
                    <a:pt x="427" y="98"/>
                  </a:cubicBezTo>
                  <a:cubicBezTo>
                    <a:pt x="427" y="114"/>
                    <a:pt x="424" y="131"/>
                    <a:pt x="414" y="146"/>
                  </a:cubicBezTo>
                  <a:cubicBezTo>
                    <a:pt x="414" y="146"/>
                    <a:pt x="414" y="146"/>
                    <a:pt x="414" y="146"/>
                  </a:cubicBezTo>
                  <a:cubicBezTo>
                    <a:pt x="417" y="146"/>
                    <a:pt x="422" y="147"/>
                    <a:pt x="427" y="149"/>
                  </a:cubicBezTo>
                  <a:cubicBezTo>
                    <a:pt x="427" y="149"/>
                    <a:pt x="427" y="149"/>
                    <a:pt x="427" y="149"/>
                  </a:cubicBezTo>
                  <a:cubicBezTo>
                    <a:pt x="435" y="152"/>
                    <a:pt x="444" y="156"/>
                    <a:pt x="444" y="164"/>
                  </a:cubicBezTo>
                  <a:cubicBezTo>
                    <a:pt x="444" y="164"/>
                    <a:pt x="444" y="164"/>
                    <a:pt x="444" y="164"/>
                  </a:cubicBezTo>
                  <a:cubicBezTo>
                    <a:pt x="444" y="167"/>
                    <a:pt x="443" y="171"/>
                    <a:pt x="439" y="174"/>
                  </a:cubicBezTo>
                  <a:cubicBezTo>
                    <a:pt x="439" y="174"/>
                    <a:pt x="439" y="174"/>
                    <a:pt x="439" y="174"/>
                  </a:cubicBezTo>
                  <a:cubicBezTo>
                    <a:pt x="424" y="189"/>
                    <a:pt x="396" y="239"/>
                    <a:pt x="397" y="260"/>
                  </a:cubicBezTo>
                  <a:cubicBezTo>
                    <a:pt x="397" y="260"/>
                    <a:pt x="397" y="260"/>
                    <a:pt x="397" y="260"/>
                  </a:cubicBezTo>
                  <a:cubicBezTo>
                    <a:pt x="397" y="262"/>
                    <a:pt x="397" y="264"/>
                    <a:pt x="398" y="266"/>
                  </a:cubicBezTo>
                  <a:cubicBezTo>
                    <a:pt x="398" y="266"/>
                    <a:pt x="398" y="266"/>
                    <a:pt x="398" y="266"/>
                  </a:cubicBezTo>
                  <a:cubicBezTo>
                    <a:pt x="399" y="267"/>
                    <a:pt x="398" y="268"/>
                    <a:pt x="398" y="268"/>
                  </a:cubicBezTo>
                  <a:cubicBezTo>
                    <a:pt x="398" y="268"/>
                    <a:pt x="398" y="268"/>
                    <a:pt x="398" y="268"/>
                  </a:cubicBezTo>
                  <a:cubicBezTo>
                    <a:pt x="385" y="279"/>
                    <a:pt x="371" y="290"/>
                    <a:pt x="358" y="295"/>
                  </a:cubicBezTo>
                  <a:cubicBezTo>
                    <a:pt x="358" y="295"/>
                    <a:pt x="358" y="295"/>
                    <a:pt x="358" y="295"/>
                  </a:cubicBezTo>
                  <a:cubicBezTo>
                    <a:pt x="349" y="299"/>
                    <a:pt x="348" y="310"/>
                    <a:pt x="345" y="320"/>
                  </a:cubicBezTo>
                  <a:cubicBezTo>
                    <a:pt x="345" y="320"/>
                    <a:pt x="345" y="320"/>
                    <a:pt x="345" y="320"/>
                  </a:cubicBezTo>
                  <a:cubicBezTo>
                    <a:pt x="343" y="331"/>
                    <a:pt x="337" y="342"/>
                    <a:pt x="319" y="341"/>
                  </a:cubicBezTo>
                  <a:cubicBezTo>
                    <a:pt x="319" y="341"/>
                    <a:pt x="319" y="341"/>
                    <a:pt x="319" y="341"/>
                  </a:cubicBezTo>
                  <a:cubicBezTo>
                    <a:pt x="315" y="341"/>
                    <a:pt x="311" y="341"/>
                    <a:pt x="305" y="340"/>
                  </a:cubicBezTo>
                  <a:cubicBezTo>
                    <a:pt x="305" y="340"/>
                    <a:pt x="305" y="340"/>
                    <a:pt x="305" y="340"/>
                  </a:cubicBezTo>
                  <a:cubicBezTo>
                    <a:pt x="297" y="338"/>
                    <a:pt x="290" y="337"/>
                    <a:pt x="284" y="337"/>
                  </a:cubicBezTo>
                  <a:cubicBezTo>
                    <a:pt x="284" y="337"/>
                    <a:pt x="284" y="337"/>
                    <a:pt x="284" y="337"/>
                  </a:cubicBezTo>
                  <a:cubicBezTo>
                    <a:pt x="252" y="337"/>
                    <a:pt x="246" y="356"/>
                    <a:pt x="217" y="361"/>
                  </a:cubicBezTo>
                  <a:cubicBezTo>
                    <a:pt x="217" y="361"/>
                    <a:pt x="217" y="361"/>
                    <a:pt x="217" y="361"/>
                  </a:cubicBezTo>
                  <a:cubicBezTo>
                    <a:pt x="199" y="365"/>
                    <a:pt x="185" y="377"/>
                    <a:pt x="175" y="387"/>
                  </a:cubicBezTo>
                  <a:cubicBezTo>
                    <a:pt x="175" y="387"/>
                    <a:pt x="175" y="387"/>
                    <a:pt x="175" y="387"/>
                  </a:cubicBezTo>
                  <a:cubicBezTo>
                    <a:pt x="175" y="388"/>
                    <a:pt x="174" y="388"/>
                    <a:pt x="174" y="388"/>
                  </a:cubicBezTo>
                  <a:cubicBezTo>
                    <a:pt x="174" y="388"/>
                    <a:pt x="174" y="388"/>
                    <a:pt x="174" y="388"/>
                  </a:cubicBezTo>
                  <a:cubicBezTo>
                    <a:pt x="174" y="388"/>
                    <a:pt x="174" y="388"/>
                    <a:pt x="174" y="388"/>
                  </a:cubicBezTo>
                  <a:close/>
                  <a:moveTo>
                    <a:pt x="168" y="375"/>
                  </a:moveTo>
                  <a:cubicBezTo>
                    <a:pt x="170" y="376"/>
                    <a:pt x="172" y="379"/>
                    <a:pt x="174" y="383"/>
                  </a:cubicBezTo>
                  <a:cubicBezTo>
                    <a:pt x="174" y="383"/>
                    <a:pt x="174" y="383"/>
                    <a:pt x="174" y="383"/>
                  </a:cubicBezTo>
                  <a:cubicBezTo>
                    <a:pt x="184" y="372"/>
                    <a:pt x="198" y="361"/>
                    <a:pt x="216" y="357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43" y="353"/>
                    <a:pt x="250" y="334"/>
                    <a:pt x="284" y="333"/>
                  </a:cubicBezTo>
                  <a:cubicBezTo>
                    <a:pt x="284" y="333"/>
                    <a:pt x="284" y="333"/>
                    <a:pt x="284" y="333"/>
                  </a:cubicBezTo>
                  <a:cubicBezTo>
                    <a:pt x="290" y="333"/>
                    <a:pt x="297" y="334"/>
                    <a:pt x="306" y="336"/>
                  </a:cubicBezTo>
                  <a:cubicBezTo>
                    <a:pt x="306" y="336"/>
                    <a:pt x="306" y="336"/>
                    <a:pt x="306" y="336"/>
                  </a:cubicBezTo>
                  <a:cubicBezTo>
                    <a:pt x="311" y="337"/>
                    <a:pt x="316" y="337"/>
                    <a:pt x="319" y="337"/>
                  </a:cubicBezTo>
                  <a:cubicBezTo>
                    <a:pt x="319" y="337"/>
                    <a:pt x="319" y="337"/>
                    <a:pt x="319" y="337"/>
                  </a:cubicBezTo>
                  <a:cubicBezTo>
                    <a:pt x="335" y="337"/>
                    <a:pt x="338" y="329"/>
                    <a:pt x="341" y="319"/>
                  </a:cubicBezTo>
                  <a:cubicBezTo>
                    <a:pt x="341" y="319"/>
                    <a:pt x="341" y="319"/>
                    <a:pt x="341" y="319"/>
                  </a:cubicBezTo>
                  <a:cubicBezTo>
                    <a:pt x="344" y="309"/>
                    <a:pt x="345" y="297"/>
                    <a:pt x="357" y="291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68" y="287"/>
                    <a:pt x="382" y="276"/>
                    <a:pt x="394" y="266"/>
                  </a:cubicBezTo>
                  <a:cubicBezTo>
                    <a:pt x="394" y="266"/>
                    <a:pt x="394" y="266"/>
                    <a:pt x="394" y="266"/>
                  </a:cubicBezTo>
                  <a:cubicBezTo>
                    <a:pt x="393" y="264"/>
                    <a:pt x="393" y="262"/>
                    <a:pt x="393" y="260"/>
                  </a:cubicBezTo>
                  <a:cubicBezTo>
                    <a:pt x="393" y="260"/>
                    <a:pt x="393" y="260"/>
                    <a:pt x="393" y="260"/>
                  </a:cubicBezTo>
                  <a:cubicBezTo>
                    <a:pt x="393" y="237"/>
                    <a:pt x="420" y="188"/>
                    <a:pt x="436" y="171"/>
                  </a:cubicBezTo>
                  <a:cubicBezTo>
                    <a:pt x="436" y="171"/>
                    <a:pt x="436" y="171"/>
                    <a:pt x="436" y="171"/>
                  </a:cubicBezTo>
                  <a:cubicBezTo>
                    <a:pt x="439" y="168"/>
                    <a:pt x="440" y="166"/>
                    <a:pt x="440" y="164"/>
                  </a:cubicBezTo>
                  <a:cubicBezTo>
                    <a:pt x="440" y="164"/>
                    <a:pt x="440" y="164"/>
                    <a:pt x="440" y="164"/>
                  </a:cubicBezTo>
                  <a:cubicBezTo>
                    <a:pt x="441" y="160"/>
                    <a:pt x="434" y="156"/>
                    <a:pt x="426" y="153"/>
                  </a:cubicBezTo>
                  <a:cubicBezTo>
                    <a:pt x="426" y="153"/>
                    <a:pt x="426" y="153"/>
                    <a:pt x="426" y="153"/>
                  </a:cubicBezTo>
                  <a:cubicBezTo>
                    <a:pt x="418" y="150"/>
                    <a:pt x="411" y="149"/>
                    <a:pt x="411" y="149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10" y="149"/>
                    <a:pt x="410" y="149"/>
                    <a:pt x="409" y="148"/>
                  </a:cubicBezTo>
                  <a:cubicBezTo>
                    <a:pt x="409" y="148"/>
                    <a:pt x="409" y="148"/>
                    <a:pt x="409" y="148"/>
                  </a:cubicBezTo>
                  <a:cubicBezTo>
                    <a:pt x="409" y="147"/>
                    <a:pt x="409" y="147"/>
                    <a:pt x="409" y="146"/>
                  </a:cubicBezTo>
                  <a:cubicBezTo>
                    <a:pt x="409" y="146"/>
                    <a:pt x="409" y="146"/>
                    <a:pt x="409" y="146"/>
                  </a:cubicBezTo>
                  <a:cubicBezTo>
                    <a:pt x="420" y="131"/>
                    <a:pt x="423" y="114"/>
                    <a:pt x="423" y="98"/>
                  </a:cubicBezTo>
                  <a:cubicBezTo>
                    <a:pt x="423" y="98"/>
                    <a:pt x="423" y="98"/>
                    <a:pt x="423" y="98"/>
                  </a:cubicBezTo>
                  <a:cubicBezTo>
                    <a:pt x="423" y="93"/>
                    <a:pt x="423" y="88"/>
                    <a:pt x="422" y="83"/>
                  </a:cubicBezTo>
                  <a:cubicBezTo>
                    <a:pt x="422" y="83"/>
                    <a:pt x="422" y="83"/>
                    <a:pt x="422" y="83"/>
                  </a:cubicBezTo>
                  <a:cubicBezTo>
                    <a:pt x="412" y="80"/>
                    <a:pt x="399" y="75"/>
                    <a:pt x="387" y="62"/>
                  </a:cubicBezTo>
                  <a:cubicBezTo>
                    <a:pt x="387" y="62"/>
                    <a:pt x="387" y="62"/>
                    <a:pt x="387" y="62"/>
                  </a:cubicBezTo>
                  <a:cubicBezTo>
                    <a:pt x="375" y="50"/>
                    <a:pt x="355" y="36"/>
                    <a:pt x="337" y="24"/>
                  </a:cubicBezTo>
                  <a:cubicBezTo>
                    <a:pt x="337" y="24"/>
                    <a:pt x="337" y="24"/>
                    <a:pt x="337" y="24"/>
                  </a:cubicBezTo>
                  <a:cubicBezTo>
                    <a:pt x="319" y="12"/>
                    <a:pt x="302" y="4"/>
                    <a:pt x="298" y="4"/>
                  </a:cubicBezTo>
                  <a:cubicBezTo>
                    <a:pt x="298" y="4"/>
                    <a:pt x="298" y="4"/>
                    <a:pt x="298" y="4"/>
                  </a:cubicBezTo>
                  <a:cubicBezTo>
                    <a:pt x="293" y="4"/>
                    <a:pt x="285" y="9"/>
                    <a:pt x="275" y="18"/>
                  </a:cubicBezTo>
                  <a:cubicBezTo>
                    <a:pt x="275" y="18"/>
                    <a:pt x="275" y="18"/>
                    <a:pt x="275" y="18"/>
                  </a:cubicBezTo>
                  <a:cubicBezTo>
                    <a:pt x="266" y="26"/>
                    <a:pt x="255" y="37"/>
                    <a:pt x="244" y="47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39" y="52"/>
                    <a:pt x="234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3" y="54"/>
                    <a:pt x="198" y="39"/>
                    <a:pt x="189" y="39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7" y="39"/>
                    <a:pt x="185" y="40"/>
                    <a:pt x="184" y="42"/>
                  </a:cubicBezTo>
                  <a:cubicBezTo>
                    <a:pt x="184" y="42"/>
                    <a:pt x="184" y="42"/>
                    <a:pt x="184" y="42"/>
                  </a:cubicBezTo>
                  <a:cubicBezTo>
                    <a:pt x="181" y="44"/>
                    <a:pt x="180" y="46"/>
                    <a:pt x="180" y="48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53"/>
                    <a:pt x="185" y="59"/>
                    <a:pt x="190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5" y="75"/>
                    <a:pt x="200" y="85"/>
                    <a:pt x="200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127"/>
                    <a:pt x="169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5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5"/>
                    <a:pt x="134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7"/>
                    <a:pt x="133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29" y="160"/>
                    <a:pt x="127" y="161"/>
                    <a:pt x="125" y="161"/>
                  </a:cubicBezTo>
                  <a:cubicBezTo>
                    <a:pt x="125" y="161"/>
                    <a:pt x="125" y="161"/>
                    <a:pt x="125" y="161"/>
                  </a:cubicBezTo>
                  <a:cubicBezTo>
                    <a:pt x="120" y="162"/>
                    <a:pt x="113" y="162"/>
                    <a:pt x="105" y="162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96" y="162"/>
                    <a:pt x="87" y="162"/>
                    <a:pt x="78" y="162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49" y="162"/>
                    <a:pt x="24" y="172"/>
                    <a:pt x="8" y="188"/>
                  </a:cubicBezTo>
                  <a:cubicBezTo>
                    <a:pt x="8" y="188"/>
                    <a:pt x="8" y="188"/>
                    <a:pt x="8" y="188"/>
                  </a:cubicBezTo>
                  <a:cubicBezTo>
                    <a:pt x="6" y="191"/>
                    <a:pt x="5" y="194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4" y="204"/>
                    <a:pt x="8" y="212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19" y="225"/>
                    <a:pt x="25" y="229"/>
                    <a:pt x="30" y="22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32" y="229"/>
                    <a:pt x="34" y="229"/>
                    <a:pt x="36" y="227"/>
                  </a:cubicBezTo>
                  <a:cubicBezTo>
                    <a:pt x="36" y="227"/>
                    <a:pt x="36" y="227"/>
                    <a:pt x="36" y="227"/>
                  </a:cubicBezTo>
                  <a:cubicBezTo>
                    <a:pt x="39" y="224"/>
                    <a:pt x="43" y="223"/>
                    <a:pt x="46" y="223"/>
                  </a:cubicBezTo>
                  <a:cubicBezTo>
                    <a:pt x="46" y="223"/>
                    <a:pt x="46" y="223"/>
                    <a:pt x="46" y="223"/>
                  </a:cubicBezTo>
                  <a:cubicBezTo>
                    <a:pt x="63" y="223"/>
                    <a:pt x="84" y="246"/>
                    <a:pt x="84" y="268"/>
                  </a:cubicBezTo>
                  <a:cubicBezTo>
                    <a:pt x="84" y="268"/>
                    <a:pt x="84" y="268"/>
                    <a:pt x="84" y="268"/>
                  </a:cubicBezTo>
                  <a:cubicBezTo>
                    <a:pt x="84" y="289"/>
                    <a:pt x="65" y="291"/>
                    <a:pt x="58" y="295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55" y="296"/>
                    <a:pt x="55" y="297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4" y="302"/>
                    <a:pt x="59" y="308"/>
                    <a:pt x="63" y="316"/>
                  </a:cubicBezTo>
                  <a:cubicBezTo>
                    <a:pt x="63" y="316"/>
                    <a:pt x="63" y="316"/>
                    <a:pt x="63" y="316"/>
                  </a:cubicBezTo>
                  <a:cubicBezTo>
                    <a:pt x="68" y="324"/>
                    <a:pt x="72" y="333"/>
                    <a:pt x="72" y="343"/>
                  </a:cubicBezTo>
                  <a:cubicBezTo>
                    <a:pt x="72" y="343"/>
                    <a:pt x="72" y="343"/>
                    <a:pt x="72" y="343"/>
                  </a:cubicBezTo>
                  <a:cubicBezTo>
                    <a:pt x="72" y="345"/>
                    <a:pt x="72" y="348"/>
                    <a:pt x="71" y="351"/>
                  </a:cubicBezTo>
                  <a:cubicBezTo>
                    <a:pt x="71" y="351"/>
                    <a:pt x="71" y="351"/>
                    <a:pt x="71" y="351"/>
                  </a:cubicBezTo>
                  <a:cubicBezTo>
                    <a:pt x="70" y="355"/>
                    <a:pt x="69" y="358"/>
                    <a:pt x="69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70" y="370"/>
                    <a:pt x="74" y="374"/>
                    <a:pt x="84" y="374"/>
                  </a:cubicBezTo>
                  <a:cubicBezTo>
                    <a:pt x="84" y="374"/>
                    <a:pt x="84" y="374"/>
                    <a:pt x="84" y="374"/>
                  </a:cubicBezTo>
                  <a:cubicBezTo>
                    <a:pt x="89" y="374"/>
                    <a:pt x="93" y="373"/>
                    <a:pt x="99" y="372"/>
                  </a:cubicBezTo>
                  <a:cubicBezTo>
                    <a:pt x="99" y="372"/>
                    <a:pt x="99" y="372"/>
                    <a:pt x="99" y="372"/>
                  </a:cubicBezTo>
                  <a:cubicBezTo>
                    <a:pt x="111" y="368"/>
                    <a:pt x="124" y="366"/>
                    <a:pt x="136" y="366"/>
                  </a:cubicBezTo>
                  <a:cubicBezTo>
                    <a:pt x="136" y="366"/>
                    <a:pt x="136" y="366"/>
                    <a:pt x="136" y="366"/>
                  </a:cubicBezTo>
                  <a:cubicBezTo>
                    <a:pt x="150" y="366"/>
                    <a:pt x="162" y="368"/>
                    <a:pt x="168" y="375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9" name="Freeform 54"/>
            <p:cNvSpPr>
              <a:spLocks noEditPoints="1"/>
            </p:cNvSpPr>
            <p:nvPr/>
          </p:nvSpPr>
          <p:spPr bwMode="auto">
            <a:xfrm>
              <a:off x="4538667" y="4127502"/>
              <a:ext cx="776288" cy="727075"/>
            </a:xfrm>
            <a:custGeom>
              <a:avLst/>
              <a:gdLst>
                <a:gd name="T0" fmla="*/ 576028 w 345"/>
                <a:gd name="T1" fmla="*/ 679804 h 323"/>
                <a:gd name="T2" fmla="*/ 375768 w 345"/>
                <a:gd name="T3" fmla="*/ 549246 h 323"/>
                <a:gd name="T4" fmla="*/ 324016 w 345"/>
                <a:gd name="T5" fmla="*/ 580760 h 323"/>
                <a:gd name="T6" fmla="*/ 218261 w 345"/>
                <a:gd name="T7" fmla="*/ 661796 h 323"/>
                <a:gd name="T8" fmla="*/ 130506 w 345"/>
                <a:gd name="T9" fmla="*/ 628031 h 323"/>
                <a:gd name="T10" fmla="*/ 114756 w 345"/>
                <a:gd name="T11" fmla="*/ 637035 h 323"/>
                <a:gd name="T12" fmla="*/ 112506 w 345"/>
                <a:gd name="T13" fmla="*/ 639286 h 323"/>
                <a:gd name="T14" fmla="*/ 15751 w 345"/>
                <a:gd name="T15" fmla="*/ 551497 h 323"/>
                <a:gd name="T16" fmla="*/ 0 w 345"/>
                <a:gd name="T17" fmla="*/ 501974 h 323"/>
                <a:gd name="T18" fmla="*/ 112506 w 345"/>
                <a:gd name="T19" fmla="*/ 324145 h 323"/>
                <a:gd name="T20" fmla="*/ 258763 w 345"/>
                <a:gd name="T21" fmla="*/ 373667 h 323"/>
                <a:gd name="T22" fmla="*/ 382519 w 345"/>
                <a:gd name="T23" fmla="*/ 189085 h 323"/>
                <a:gd name="T24" fmla="*/ 461273 w 345"/>
                <a:gd name="T25" fmla="*/ 6753 h 323"/>
                <a:gd name="T26" fmla="*/ 495024 w 345"/>
                <a:gd name="T27" fmla="*/ 0 h 323"/>
                <a:gd name="T28" fmla="*/ 681783 w 345"/>
                <a:gd name="T29" fmla="*/ 20259 h 323"/>
                <a:gd name="T30" fmla="*/ 711035 w 345"/>
                <a:gd name="T31" fmla="*/ 27012 h 323"/>
                <a:gd name="T32" fmla="*/ 751537 w 345"/>
                <a:gd name="T33" fmla="*/ 38267 h 323"/>
                <a:gd name="T34" fmla="*/ 774038 w 345"/>
                <a:gd name="T35" fmla="*/ 105797 h 323"/>
                <a:gd name="T36" fmla="*/ 760537 w 345"/>
                <a:gd name="T37" fmla="*/ 222850 h 323"/>
                <a:gd name="T38" fmla="*/ 526526 w 345"/>
                <a:gd name="T39" fmla="*/ 306137 h 323"/>
                <a:gd name="T40" fmla="*/ 504025 w 345"/>
                <a:gd name="T41" fmla="*/ 328647 h 323"/>
                <a:gd name="T42" fmla="*/ 650282 w 345"/>
                <a:gd name="T43" fmla="*/ 519982 h 323"/>
                <a:gd name="T44" fmla="*/ 643532 w 345"/>
                <a:gd name="T45" fmla="*/ 621278 h 323"/>
                <a:gd name="T46" fmla="*/ 661532 w 345"/>
                <a:gd name="T47" fmla="*/ 724824 h 323"/>
                <a:gd name="T48" fmla="*/ 659282 w 345"/>
                <a:gd name="T49" fmla="*/ 727075 h 323"/>
                <a:gd name="T50" fmla="*/ 582779 w 345"/>
                <a:gd name="T51" fmla="*/ 673051 h 323"/>
                <a:gd name="T52" fmla="*/ 654782 w 345"/>
                <a:gd name="T53" fmla="*/ 715820 h 323"/>
                <a:gd name="T54" fmla="*/ 641281 w 345"/>
                <a:gd name="T55" fmla="*/ 522233 h 323"/>
                <a:gd name="T56" fmla="*/ 495024 w 345"/>
                <a:gd name="T57" fmla="*/ 328647 h 323"/>
                <a:gd name="T58" fmla="*/ 585029 w 345"/>
                <a:gd name="T59" fmla="*/ 285878 h 323"/>
                <a:gd name="T60" fmla="*/ 708785 w 345"/>
                <a:gd name="T61" fmla="*/ 276874 h 323"/>
                <a:gd name="T62" fmla="*/ 765037 w 345"/>
                <a:gd name="T63" fmla="*/ 103546 h 323"/>
                <a:gd name="T64" fmla="*/ 767288 w 345"/>
                <a:gd name="T65" fmla="*/ 90040 h 323"/>
                <a:gd name="T66" fmla="*/ 699784 w 345"/>
                <a:gd name="T67" fmla="*/ 38267 h 323"/>
                <a:gd name="T68" fmla="*/ 675033 w 345"/>
                <a:gd name="T69" fmla="*/ 29263 h 323"/>
                <a:gd name="T70" fmla="*/ 495024 w 345"/>
                <a:gd name="T71" fmla="*/ 9004 h 323"/>
                <a:gd name="T72" fmla="*/ 463523 w 345"/>
                <a:gd name="T73" fmla="*/ 9004 h 323"/>
                <a:gd name="T74" fmla="*/ 391519 w 345"/>
                <a:gd name="T75" fmla="*/ 191336 h 323"/>
                <a:gd name="T76" fmla="*/ 258763 w 345"/>
                <a:gd name="T77" fmla="*/ 382671 h 323"/>
                <a:gd name="T78" fmla="*/ 112506 w 345"/>
                <a:gd name="T79" fmla="*/ 333149 h 323"/>
                <a:gd name="T80" fmla="*/ 9000 w 345"/>
                <a:gd name="T81" fmla="*/ 501974 h 323"/>
                <a:gd name="T82" fmla="*/ 20251 w 345"/>
                <a:gd name="T83" fmla="*/ 544743 h 323"/>
                <a:gd name="T84" fmla="*/ 112506 w 345"/>
                <a:gd name="T85" fmla="*/ 628031 h 323"/>
                <a:gd name="T86" fmla="*/ 130506 w 345"/>
                <a:gd name="T87" fmla="*/ 619027 h 323"/>
                <a:gd name="T88" fmla="*/ 247512 w 345"/>
                <a:gd name="T89" fmla="*/ 641537 h 323"/>
                <a:gd name="T90" fmla="*/ 319516 w 345"/>
                <a:gd name="T91" fmla="*/ 571756 h 323"/>
                <a:gd name="T92" fmla="*/ 468023 w 345"/>
                <a:gd name="T93" fmla="*/ 587513 h 3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45" h="323">
                  <a:moveTo>
                    <a:pt x="293" y="323"/>
                  </a:moveTo>
                  <a:cubicBezTo>
                    <a:pt x="283" y="321"/>
                    <a:pt x="269" y="315"/>
                    <a:pt x="256" y="302"/>
                  </a:cubicBezTo>
                  <a:cubicBezTo>
                    <a:pt x="256" y="302"/>
                    <a:pt x="256" y="302"/>
                    <a:pt x="256" y="302"/>
                  </a:cubicBezTo>
                  <a:cubicBezTo>
                    <a:pt x="244" y="290"/>
                    <a:pt x="224" y="276"/>
                    <a:pt x="206" y="264"/>
                  </a:cubicBezTo>
                  <a:cubicBezTo>
                    <a:pt x="206" y="264"/>
                    <a:pt x="206" y="264"/>
                    <a:pt x="206" y="264"/>
                  </a:cubicBezTo>
                  <a:cubicBezTo>
                    <a:pt x="188" y="252"/>
                    <a:pt x="171" y="244"/>
                    <a:pt x="167" y="244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62" y="244"/>
                    <a:pt x="154" y="249"/>
                    <a:pt x="144" y="258"/>
                  </a:cubicBezTo>
                  <a:cubicBezTo>
                    <a:pt x="144" y="258"/>
                    <a:pt x="144" y="258"/>
                    <a:pt x="144" y="258"/>
                  </a:cubicBezTo>
                  <a:cubicBezTo>
                    <a:pt x="135" y="266"/>
                    <a:pt x="124" y="277"/>
                    <a:pt x="113" y="287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08" y="292"/>
                    <a:pt x="103" y="294"/>
                    <a:pt x="97" y="294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82" y="294"/>
                    <a:pt x="67" y="279"/>
                    <a:pt x="58" y="279"/>
                  </a:cubicBezTo>
                  <a:cubicBezTo>
                    <a:pt x="58" y="279"/>
                    <a:pt x="58" y="279"/>
                    <a:pt x="58" y="279"/>
                  </a:cubicBezTo>
                  <a:cubicBezTo>
                    <a:pt x="56" y="279"/>
                    <a:pt x="54" y="280"/>
                    <a:pt x="53" y="282"/>
                  </a:cubicBezTo>
                  <a:cubicBezTo>
                    <a:pt x="53" y="282"/>
                    <a:pt x="53" y="282"/>
                    <a:pt x="53" y="282"/>
                  </a:cubicBezTo>
                  <a:cubicBezTo>
                    <a:pt x="52" y="282"/>
                    <a:pt x="52" y="283"/>
                    <a:pt x="51" y="283"/>
                  </a:cubicBezTo>
                  <a:cubicBezTo>
                    <a:pt x="51" y="283"/>
                    <a:pt x="51" y="283"/>
                    <a:pt x="51" y="283"/>
                  </a:cubicBezTo>
                  <a:cubicBezTo>
                    <a:pt x="51" y="284"/>
                    <a:pt x="50" y="284"/>
                    <a:pt x="50" y="284"/>
                  </a:cubicBezTo>
                  <a:cubicBezTo>
                    <a:pt x="50" y="284"/>
                    <a:pt x="50" y="284"/>
                    <a:pt x="50" y="284"/>
                  </a:cubicBezTo>
                  <a:cubicBezTo>
                    <a:pt x="49" y="284"/>
                    <a:pt x="49" y="284"/>
                    <a:pt x="48" y="284"/>
                  </a:cubicBezTo>
                  <a:cubicBezTo>
                    <a:pt x="48" y="284"/>
                    <a:pt x="48" y="284"/>
                    <a:pt x="48" y="284"/>
                  </a:cubicBezTo>
                  <a:cubicBezTo>
                    <a:pt x="33" y="269"/>
                    <a:pt x="14" y="253"/>
                    <a:pt x="7" y="245"/>
                  </a:cubicBezTo>
                  <a:cubicBezTo>
                    <a:pt x="7" y="245"/>
                    <a:pt x="7" y="245"/>
                    <a:pt x="7" y="245"/>
                  </a:cubicBezTo>
                  <a:cubicBezTo>
                    <a:pt x="2" y="240"/>
                    <a:pt x="0" y="23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01"/>
                    <a:pt x="11" y="171"/>
                    <a:pt x="30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6" y="146"/>
                    <a:pt x="43" y="144"/>
                    <a:pt x="50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71" y="144"/>
                    <a:pt x="93" y="167"/>
                    <a:pt x="115" y="166"/>
                  </a:cubicBezTo>
                  <a:cubicBezTo>
                    <a:pt x="115" y="166"/>
                    <a:pt x="115" y="166"/>
                    <a:pt x="115" y="166"/>
                  </a:cubicBezTo>
                  <a:cubicBezTo>
                    <a:pt x="129" y="166"/>
                    <a:pt x="139" y="155"/>
                    <a:pt x="147" y="138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56" y="121"/>
                    <a:pt x="163" y="100"/>
                    <a:pt x="170" y="84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186" y="51"/>
                    <a:pt x="195" y="14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8" y="0"/>
                    <a:pt x="213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9" y="0"/>
                    <a:pt x="274" y="5"/>
                    <a:pt x="302" y="9"/>
                  </a:cubicBezTo>
                  <a:cubicBezTo>
                    <a:pt x="302" y="9"/>
                    <a:pt x="302" y="9"/>
                    <a:pt x="302" y="9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5" y="11"/>
                    <a:pt x="307" y="13"/>
                    <a:pt x="310" y="13"/>
                  </a:cubicBezTo>
                  <a:cubicBezTo>
                    <a:pt x="310" y="13"/>
                    <a:pt x="310" y="13"/>
                    <a:pt x="310" y="13"/>
                  </a:cubicBezTo>
                  <a:cubicBezTo>
                    <a:pt x="311" y="12"/>
                    <a:pt x="313" y="12"/>
                    <a:pt x="316" y="12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21" y="12"/>
                    <a:pt x="328" y="13"/>
                    <a:pt x="334" y="17"/>
                  </a:cubicBezTo>
                  <a:cubicBezTo>
                    <a:pt x="334" y="17"/>
                    <a:pt x="334" y="17"/>
                    <a:pt x="334" y="17"/>
                  </a:cubicBezTo>
                  <a:cubicBezTo>
                    <a:pt x="340" y="21"/>
                    <a:pt x="345" y="28"/>
                    <a:pt x="345" y="40"/>
                  </a:cubicBezTo>
                  <a:cubicBezTo>
                    <a:pt x="345" y="40"/>
                    <a:pt x="345" y="40"/>
                    <a:pt x="345" y="40"/>
                  </a:cubicBezTo>
                  <a:cubicBezTo>
                    <a:pt x="345" y="42"/>
                    <a:pt x="345" y="44"/>
                    <a:pt x="344" y="47"/>
                  </a:cubicBezTo>
                  <a:cubicBezTo>
                    <a:pt x="344" y="47"/>
                    <a:pt x="344" y="47"/>
                    <a:pt x="344" y="47"/>
                  </a:cubicBezTo>
                  <a:cubicBezTo>
                    <a:pt x="342" y="66"/>
                    <a:pt x="341" y="84"/>
                    <a:pt x="338" y="99"/>
                  </a:cubicBezTo>
                  <a:cubicBezTo>
                    <a:pt x="338" y="99"/>
                    <a:pt x="338" y="99"/>
                    <a:pt x="338" y="99"/>
                  </a:cubicBezTo>
                  <a:cubicBezTo>
                    <a:pt x="335" y="113"/>
                    <a:pt x="329" y="125"/>
                    <a:pt x="316" y="127"/>
                  </a:cubicBezTo>
                  <a:cubicBezTo>
                    <a:pt x="316" y="127"/>
                    <a:pt x="316" y="127"/>
                    <a:pt x="316" y="127"/>
                  </a:cubicBezTo>
                  <a:cubicBezTo>
                    <a:pt x="298" y="131"/>
                    <a:pt x="254" y="128"/>
                    <a:pt x="234" y="136"/>
                  </a:cubicBezTo>
                  <a:cubicBezTo>
                    <a:pt x="234" y="136"/>
                    <a:pt x="234" y="136"/>
                    <a:pt x="234" y="136"/>
                  </a:cubicBezTo>
                  <a:cubicBezTo>
                    <a:pt x="227" y="138"/>
                    <a:pt x="224" y="141"/>
                    <a:pt x="224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3" y="164"/>
                    <a:pt x="249" y="220"/>
                    <a:pt x="288" y="229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9" y="229"/>
                    <a:pt x="290" y="230"/>
                    <a:pt x="289" y="231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45"/>
                    <a:pt x="286" y="266"/>
                    <a:pt x="286" y="276"/>
                  </a:cubicBezTo>
                  <a:cubicBezTo>
                    <a:pt x="286" y="276"/>
                    <a:pt x="286" y="276"/>
                    <a:pt x="286" y="276"/>
                  </a:cubicBezTo>
                  <a:cubicBezTo>
                    <a:pt x="286" y="282"/>
                    <a:pt x="292" y="300"/>
                    <a:pt x="295" y="321"/>
                  </a:cubicBezTo>
                  <a:cubicBezTo>
                    <a:pt x="295" y="321"/>
                    <a:pt x="295" y="321"/>
                    <a:pt x="295" y="321"/>
                  </a:cubicBezTo>
                  <a:cubicBezTo>
                    <a:pt x="295" y="321"/>
                    <a:pt x="295" y="322"/>
                    <a:pt x="294" y="322"/>
                  </a:cubicBezTo>
                  <a:cubicBezTo>
                    <a:pt x="294" y="322"/>
                    <a:pt x="294" y="322"/>
                    <a:pt x="294" y="322"/>
                  </a:cubicBezTo>
                  <a:cubicBezTo>
                    <a:pt x="294" y="323"/>
                    <a:pt x="294" y="323"/>
                    <a:pt x="293" y="323"/>
                  </a:cubicBezTo>
                  <a:cubicBezTo>
                    <a:pt x="293" y="323"/>
                    <a:pt x="293" y="323"/>
                    <a:pt x="293" y="323"/>
                  </a:cubicBezTo>
                  <a:cubicBezTo>
                    <a:pt x="293" y="323"/>
                    <a:pt x="293" y="323"/>
                    <a:pt x="293" y="323"/>
                  </a:cubicBezTo>
                  <a:close/>
                  <a:moveTo>
                    <a:pt x="208" y="261"/>
                  </a:moveTo>
                  <a:cubicBezTo>
                    <a:pt x="227" y="272"/>
                    <a:pt x="246" y="287"/>
                    <a:pt x="259" y="299"/>
                  </a:cubicBezTo>
                  <a:cubicBezTo>
                    <a:pt x="259" y="299"/>
                    <a:pt x="259" y="299"/>
                    <a:pt x="259" y="299"/>
                  </a:cubicBezTo>
                  <a:cubicBezTo>
                    <a:pt x="270" y="311"/>
                    <a:pt x="282" y="316"/>
                    <a:pt x="291" y="318"/>
                  </a:cubicBezTo>
                  <a:cubicBezTo>
                    <a:pt x="291" y="318"/>
                    <a:pt x="291" y="318"/>
                    <a:pt x="291" y="318"/>
                  </a:cubicBezTo>
                  <a:cubicBezTo>
                    <a:pt x="288" y="299"/>
                    <a:pt x="282" y="283"/>
                    <a:pt x="282" y="276"/>
                  </a:cubicBezTo>
                  <a:cubicBezTo>
                    <a:pt x="282" y="276"/>
                    <a:pt x="282" y="276"/>
                    <a:pt x="282" y="276"/>
                  </a:cubicBezTo>
                  <a:cubicBezTo>
                    <a:pt x="282" y="266"/>
                    <a:pt x="284" y="246"/>
                    <a:pt x="285" y="232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45" y="221"/>
                    <a:pt x="220" y="166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0" y="139"/>
                    <a:pt x="225" y="135"/>
                    <a:pt x="232" y="132"/>
                  </a:cubicBezTo>
                  <a:cubicBezTo>
                    <a:pt x="232" y="132"/>
                    <a:pt x="232" y="132"/>
                    <a:pt x="232" y="132"/>
                  </a:cubicBezTo>
                  <a:cubicBezTo>
                    <a:pt x="240" y="129"/>
                    <a:pt x="249" y="128"/>
                    <a:pt x="260" y="127"/>
                  </a:cubicBezTo>
                  <a:cubicBezTo>
                    <a:pt x="260" y="127"/>
                    <a:pt x="260" y="127"/>
                    <a:pt x="260" y="127"/>
                  </a:cubicBezTo>
                  <a:cubicBezTo>
                    <a:pt x="280" y="125"/>
                    <a:pt x="304" y="125"/>
                    <a:pt x="315" y="123"/>
                  </a:cubicBezTo>
                  <a:cubicBezTo>
                    <a:pt x="315" y="123"/>
                    <a:pt x="315" y="123"/>
                    <a:pt x="315" y="123"/>
                  </a:cubicBezTo>
                  <a:cubicBezTo>
                    <a:pt x="326" y="121"/>
                    <a:pt x="331" y="112"/>
                    <a:pt x="334" y="98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7" y="84"/>
                    <a:pt x="338" y="65"/>
                    <a:pt x="340" y="46"/>
                  </a:cubicBezTo>
                  <a:cubicBezTo>
                    <a:pt x="340" y="46"/>
                    <a:pt x="340" y="46"/>
                    <a:pt x="340" y="46"/>
                  </a:cubicBezTo>
                  <a:cubicBezTo>
                    <a:pt x="341" y="44"/>
                    <a:pt x="341" y="42"/>
                    <a:pt x="341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19"/>
                    <a:pt x="325" y="16"/>
                    <a:pt x="316" y="16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313" y="16"/>
                    <a:pt x="311" y="17"/>
                    <a:pt x="311" y="17"/>
                  </a:cubicBezTo>
                  <a:cubicBezTo>
                    <a:pt x="311" y="17"/>
                    <a:pt x="311" y="17"/>
                    <a:pt x="311" y="17"/>
                  </a:cubicBezTo>
                  <a:cubicBezTo>
                    <a:pt x="311" y="17"/>
                    <a:pt x="311" y="17"/>
                    <a:pt x="311" y="17"/>
                  </a:cubicBezTo>
                  <a:cubicBezTo>
                    <a:pt x="307" y="17"/>
                    <a:pt x="303" y="15"/>
                    <a:pt x="300" y="13"/>
                  </a:cubicBezTo>
                  <a:cubicBezTo>
                    <a:pt x="300" y="13"/>
                    <a:pt x="300" y="13"/>
                    <a:pt x="300" y="13"/>
                  </a:cubicBezTo>
                  <a:cubicBezTo>
                    <a:pt x="273" y="9"/>
                    <a:pt x="239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13" y="4"/>
                    <a:pt x="208" y="5"/>
                    <a:pt x="208" y="6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6" y="4"/>
                    <a:pt x="206" y="4"/>
                    <a:pt x="206" y="4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199" y="14"/>
                    <a:pt x="189" y="52"/>
                    <a:pt x="174" y="85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66" y="102"/>
                    <a:pt x="160" y="123"/>
                    <a:pt x="151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42" y="157"/>
                    <a:pt x="131" y="170"/>
                    <a:pt x="115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91" y="170"/>
                    <a:pt x="69" y="148"/>
                    <a:pt x="50" y="148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44" y="148"/>
                    <a:pt x="38" y="150"/>
                    <a:pt x="32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15" y="173"/>
                    <a:pt x="4" y="203"/>
                    <a:pt x="4" y="223"/>
                  </a:cubicBezTo>
                  <a:cubicBezTo>
                    <a:pt x="4" y="223"/>
                    <a:pt x="4" y="223"/>
                    <a:pt x="4" y="223"/>
                  </a:cubicBezTo>
                  <a:cubicBezTo>
                    <a:pt x="4" y="232"/>
                    <a:pt x="6" y="238"/>
                    <a:pt x="9" y="242"/>
                  </a:cubicBezTo>
                  <a:cubicBezTo>
                    <a:pt x="9" y="242"/>
                    <a:pt x="9" y="242"/>
                    <a:pt x="9" y="242"/>
                  </a:cubicBezTo>
                  <a:cubicBezTo>
                    <a:pt x="17" y="249"/>
                    <a:pt x="34" y="265"/>
                    <a:pt x="49" y="279"/>
                  </a:cubicBezTo>
                  <a:cubicBezTo>
                    <a:pt x="49" y="279"/>
                    <a:pt x="49" y="279"/>
                    <a:pt x="49" y="279"/>
                  </a:cubicBezTo>
                  <a:cubicBezTo>
                    <a:pt x="50" y="279"/>
                    <a:pt x="50" y="279"/>
                    <a:pt x="50" y="279"/>
                  </a:cubicBezTo>
                  <a:cubicBezTo>
                    <a:pt x="50" y="279"/>
                    <a:pt x="50" y="279"/>
                    <a:pt x="50" y="279"/>
                  </a:cubicBezTo>
                  <a:cubicBezTo>
                    <a:pt x="52" y="276"/>
                    <a:pt x="55" y="275"/>
                    <a:pt x="58" y="275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71" y="276"/>
                    <a:pt x="84" y="291"/>
                    <a:pt x="97" y="290"/>
                  </a:cubicBezTo>
                  <a:cubicBezTo>
                    <a:pt x="97" y="290"/>
                    <a:pt x="97" y="290"/>
                    <a:pt x="97" y="290"/>
                  </a:cubicBezTo>
                  <a:cubicBezTo>
                    <a:pt x="102" y="290"/>
                    <a:pt x="106" y="289"/>
                    <a:pt x="110" y="285"/>
                  </a:cubicBezTo>
                  <a:cubicBezTo>
                    <a:pt x="110" y="285"/>
                    <a:pt x="110" y="285"/>
                    <a:pt x="110" y="285"/>
                  </a:cubicBezTo>
                  <a:cubicBezTo>
                    <a:pt x="121" y="274"/>
                    <a:pt x="132" y="263"/>
                    <a:pt x="142" y="254"/>
                  </a:cubicBezTo>
                  <a:cubicBezTo>
                    <a:pt x="142" y="254"/>
                    <a:pt x="142" y="254"/>
                    <a:pt x="142" y="254"/>
                  </a:cubicBezTo>
                  <a:cubicBezTo>
                    <a:pt x="152" y="246"/>
                    <a:pt x="160" y="240"/>
                    <a:pt x="167" y="240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74" y="240"/>
                    <a:pt x="190" y="249"/>
                    <a:pt x="208" y="261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Freeform 56"/>
            <p:cNvSpPr/>
            <p:nvPr/>
          </p:nvSpPr>
          <p:spPr bwMode="auto">
            <a:xfrm>
              <a:off x="4403729" y="2795589"/>
              <a:ext cx="479425" cy="692150"/>
            </a:xfrm>
            <a:custGeom>
              <a:avLst/>
              <a:gdLst>
                <a:gd name="T0" fmla="*/ 114792 w 213"/>
                <a:gd name="T1" fmla="*/ 622486 h 308"/>
                <a:gd name="T2" fmla="*/ 119294 w 213"/>
                <a:gd name="T3" fmla="*/ 620238 h 308"/>
                <a:gd name="T4" fmla="*/ 254343 w 213"/>
                <a:gd name="T5" fmla="*/ 680914 h 308"/>
                <a:gd name="T6" fmla="*/ 292607 w 213"/>
                <a:gd name="T7" fmla="*/ 667430 h 308"/>
                <a:gd name="T8" fmla="*/ 324118 w 213"/>
                <a:gd name="T9" fmla="*/ 591024 h 308"/>
                <a:gd name="T10" fmla="*/ 297108 w 213"/>
                <a:gd name="T11" fmla="*/ 505629 h 308"/>
                <a:gd name="T12" fmla="*/ 294858 w 213"/>
                <a:gd name="T13" fmla="*/ 487651 h 308"/>
                <a:gd name="T14" fmla="*/ 362382 w 213"/>
                <a:gd name="T15" fmla="*/ 382031 h 308"/>
                <a:gd name="T16" fmla="*/ 468171 w 213"/>
                <a:gd name="T17" fmla="*/ 262927 h 308"/>
                <a:gd name="T18" fmla="*/ 396145 w 213"/>
                <a:gd name="T19" fmla="*/ 197757 h 308"/>
                <a:gd name="T20" fmla="*/ 335372 w 213"/>
                <a:gd name="T21" fmla="*/ 29214 h 308"/>
                <a:gd name="T22" fmla="*/ 303861 w 213"/>
                <a:gd name="T23" fmla="*/ 8989 h 308"/>
                <a:gd name="T24" fmla="*/ 240838 w 213"/>
                <a:gd name="T25" fmla="*/ 94384 h 308"/>
                <a:gd name="T26" fmla="*/ 191320 w 213"/>
                <a:gd name="T27" fmla="*/ 213488 h 308"/>
                <a:gd name="T28" fmla="*/ 11254 w 213"/>
                <a:gd name="T29" fmla="*/ 289894 h 308"/>
                <a:gd name="T30" fmla="*/ 87782 w 213"/>
                <a:gd name="T31" fmla="*/ 408998 h 308"/>
                <a:gd name="T32" fmla="*/ 103538 w 213"/>
                <a:gd name="T33" fmla="*/ 523607 h 308"/>
                <a:gd name="T34" fmla="*/ 121544 w 213"/>
                <a:gd name="T35" fmla="*/ 615744 h 308"/>
                <a:gd name="T36" fmla="*/ 119294 w 213"/>
                <a:gd name="T37" fmla="*/ 620238 h 308"/>
                <a:gd name="T38" fmla="*/ 94535 w 213"/>
                <a:gd name="T39" fmla="*/ 523607 h 308"/>
                <a:gd name="T40" fmla="*/ 81030 w 213"/>
                <a:gd name="T41" fmla="*/ 413492 h 308"/>
                <a:gd name="T42" fmla="*/ 0 w 213"/>
                <a:gd name="T43" fmla="*/ 289894 h 308"/>
                <a:gd name="T44" fmla="*/ 0 w 213"/>
                <a:gd name="T45" fmla="*/ 285400 h 308"/>
                <a:gd name="T46" fmla="*/ 2251 w 213"/>
                <a:gd name="T47" fmla="*/ 283152 h 308"/>
                <a:gd name="T48" fmla="*/ 186818 w 213"/>
                <a:gd name="T49" fmla="*/ 206746 h 308"/>
                <a:gd name="T50" fmla="*/ 231835 w 213"/>
                <a:gd name="T51" fmla="*/ 92137 h 308"/>
                <a:gd name="T52" fmla="*/ 303861 w 213"/>
                <a:gd name="T53" fmla="*/ 0 h 308"/>
                <a:gd name="T54" fmla="*/ 342125 w 213"/>
                <a:gd name="T55" fmla="*/ 24720 h 308"/>
                <a:gd name="T56" fmla="*/ 360131 w 213"/>
                <a:gd name="T57" fmla="*/ 78653 h 308"/>
                <a:gd name="T58" fmla="*/ 402897 w 213"/>
                <a:gd name="T59" fmla="*/ 191015 h 308"/>
                <a:gd name="T60" fmla="*/ 477174 w 213"/>
                <a:gd name="T61" fmla="*/ 258433 h 308"/>
                <a:gd name="T62" fmla="*/ 477174 w 213"/>
                <a:gd name="T63" fmla="*/ 262927 h 308"/>
                <a:gd name="T64" fmla="*/ 369135 w 213"/>
                <a:gd name="T65" fmla="*/ 388773 h 308"/>
                <a:gd name="T66" fmla="*/ 303861 w 213"/>
                <a:gd name="T67" fmla="*/ 487651 h 308"/>
                <a:gd name="T68" fmla="*/ 306112 w 213"/>
                <a:gd name="T69" fmla="*/ 501135 h 308"/>
                <a:gd name="T70" fmla="*/ 333122 w 213"/>
                <a:gd name="T71" fmla="*/ 591024 h 308"/>
                <a:gd name="T72" fmla="*/ 299359 w 213"/>
                <a:gd name="T73" fmla="*/ 674172 h 308"/>
                <a:gd name="T74" fmla="*/ 254343 w 213"/>
                <a:gd name="T75" fmla="*/ 692150 h 308"/>
                <a:gd name="T76" fmla="*/ 254343 w 213"/>
                <a:gd name="T77" fmla="*/ 692150 h 3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308">
                  <a:moveTo>
                    <a:pt x="113" y="308"/>
                  </a:moveTo>
                  <a:cubicBezTo>
                    <a:pt x="90" y="307"/>
                    <a:pt x="62" y="288"/>
                    <a:pt x="51" y="277"/>
                  </a:cubicBezTo>
                  <a:cubicBezTo>
                    <a:pt x="51" y="277"/>
                    <a:pt x="51" y="277"/>
                    <a:pt x="51" y="277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4" y="284"/>
                    <a:pt x="92" y="304"/>
                    <a:pt x="113" y="303"/>
                  </a:cubicBezTo>
                  <a:cubicBezTo>
                    <a:pt x="113" y="303"/>
                    <a:pt x="113" y="303"/>
                    <a:pt x="113" y="303"/>
                  </a:cubicBezTo>
                  <a:cubicBezTo>
                    <a:pt x="120" y="303"/>
                    <a:pt x="126" y="302"/>
                    <a:pt x="130" y="297"/>
                  </a:cubicBezTo>
                  <a:cubicBezTo>
                    <a:pt x="130" y="297"/>
                    <a:pt x="130" y="297"/>
                    <a:pt x="130" y="297"/>
                  </a:cubicBezTo>
                  <a:cubicBezTo>
                    <a:pt x="140" y="288"/>
                    <a:pt x="144" y="276"/>
                    <a:pt x="144" y="263"/>
                  </a:cubicBezTo>
                  <a:cubicBezTo>
                    <a:pt x="144" y="263"/>
                    <a:pt x="144" y="263"/>
                    <a:pt x="144" y="263"/>
                  </a:cubicBezTo>
                  <a:cubicBezTo>
                    <a:pt x="144" y="250"/>
                    <a:pt x="139" y="237"/>
                    <a:pt x="132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31" y="222"/>
                    <a:pt x="131" y="220"/>
                    <a:pt x="131" y="217"/>
                  </a:cubicBezTo>
                  <a:cubicBezTo>
                    <a:pt x="131" y="217"/>
                    <a:pt x="131" y="217"/>
                    <a:pt x="131" y="217"/>
                  </a:cubicBezTo>
                  <a:cubicBezTo>
                    <a:pt x="131" y="204"/>
                    <a:pt x="145" y="188"/>
                    <a:pt x="161" y="170"/>
                  </a:cubicBezTo>
                  <a:cubicBezTo>
                    <a:pt x="161" y="170"/>
                    <a:pt x="161" y="170"/>
                    <a:pt x="161" y="170"/>
                  </a:cubicBezTo>
                  <a:cubicBezTo>
                    <a:pt x="177" y="153"/>
                    <a:pt x="196" y="134"/>
                    <a:pt x="208" y="117"/>
                  </a:cubicBezTo>
                  <a:cubicBezTo>
                    <a:pt x="208" y="117"/>
                    <a:pt x="208" y="117"/>
                    <a:pt x="208" y="117"/>
                  </a:cubicBezTo>
                  <a:cubicBezTo>
                    <a:pt x="196" y="108"/>
                    <a:pt x="185" y="97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57" y="69"/>
                    <a:pt x="159" y="30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6" y="7"/>
                    <a:pt x="142" y="4"/>
                    <a:pt x="135" y="4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23" y="4"/>
                    <a:pt x="114" y="2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0" y="63"/>
                    <a:pt x="95" y="86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75" y="106"/>
                    <a:pt x="39" y="11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16" y="145"/>
                    <a:pt x="32" y="168"/>
                    <a:pt x="39" y="182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5" y="194"/>
                    <a:pt x="46" y="214"/>
                    <a:pt x="46" y="233"/>
                  </a:cubicBezTo>
                  <a:cubicBezTo>
                    <a:pt x="46" y="233"/>
                    <a:pt x="46" y="233"/>
                    <a:pt x="46" y="233"/>
                  </a:cubicBezTo>
                  <a:cubicBezTo>
                    <a:pt x="47" y="251"/>
                    <a:pt x="48" y="269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1" y="277"/>
                    <a:pt x="51" y="277"/>
                    <a:pt x="51" y="277"/>
                  </a:cubicBezTo>
                  <a:cubicBezTo>
                    <a:pt x="44" y="269"/>
                    <a:pt x="43" y="252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14"/>
                    <a:pt x="41" y="19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28" y="169"/>
                    <a:pt x="11" y="144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8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1" y="126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36" y="116"/>
                    <a:pt x="73" y="102"/>
                    <a:pt x="83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90" y="85"/>
                    <a:pt x="96" y="62"/>
                    <a:pt x="103" y="41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11" y="20"/>
                    <a:pt x="119" y="1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3" y="0"/>
                    <a:pt x="149" y="5"/>
                    <a:pt x="152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6" y="18"/>
                    <a:pt x="158" y="26"/>
                    <a:pt x="160" y="35"/>
                  </a:cubicBezTo>
                  <a:cubicBezTo>
                    <a:pt x="160" y="35"/>
                    <a:pt x="160" y="35"/>
                    <a:pt x="160" y="35"/>
                  </a:cubicBezTo>
                  <a:cubicBezTo>
                    <a:pt x="164" y="53"/>
                    <a:pt x="168" y="74"/>
                    <a:pt x="179" y="85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9" y="95"/>
                    <a:pt x="200" y="106"/>
                    <a:pt x="212" y="115"/>
                  </a:cubicBezTo>
                  <a:cubicBezTo>
                    <a:pt x="212" y="115"/>
                    <a:pt x="212" y="115"/>
                    <a:pt x="212" y="115"/>
                  </a:cubicBezTo>
                  <a:cubicBezTo>
                    <a:pt x="213" y="115"/>
                    <a:pt x="213" y="117"/>
                    <a:pt x="212" y="117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00" y="136"/>
                    <a:pt x="180" y="155"/>
                    <a:pt x="164" y="173"/>
                  </a:cubicBezTo>
                  <a:cubicBezTo>
                    <a:pt x="164" y="173"/>
                    <a:pt x="164" y="173"/>
                    <a:pt x="164" y="173"/>
                  </a:cubicBezTo>
                  <a:cubicBezTo>
                    <a:pt x="147" y="191"/>
                    <a:pt x="134" y="207"/>
                    <a:pt x="135" y="217"/>
                  </a:cubicBezTo>
                  <a:cubicBezTo>
                    <a:pt x="135" y="217"/>
                    <a:pt x="135" y="217"/>
                    <a:pt x="135" y="217"/>
                  </a:cubicBezTo>
                  <a:cubicBezTo>
                    <a:pt x="135" y="219"/>
                    <a:pt x="135" y="221"/>
                    <a:pt x="136" y="223"/>
                  </a:cubicBezTo>
                  <a:cubicBezTo>
                    <a:pt x="136" y="223"/>
                    <a:pt x="136" y="223"/>
                    <a:pt x="136" y="223"/>
                  </a:cubicBezTo>
                  <a:cubicBezTo>
                    <a:pt x="143" y="235"/>
                    <a:pt x="148" y="249"/>
                    <a:pt x="148" y="263"/>
                  </a:cubicBezTo>
                  <a:cubicBezTo>
                    <a:pt x="148" y="263"/>
                    <a:pt x="148" y="263"/>
                    <a:pt x="148" y="263"/>
                  </a:cubicBezTo>
                  <a:cubicBezTo>
                    <a:pt x="148" y="277"/>
                    <a:pt x="143" y="290"/>
                    <a:pt x="133" y="300"/>
                  </a:cubicBezTo>
                  <a:cubicBezTo>
                    <a:pt x="133" y="300"/>
                    <a:pt x="133" y="300"/>
                    <a:pt x="133" y="300"/>
                  </a:cubicBezTo>
                  <a:cubicBezTo>
                    <a:pt x="128" y="305"/>
                    <a:pt x="121" y="308"/>
                    <a:pt x="113" y="308"/>
                  </a:cubicBezTo>
                  <a:cubicBezTo>
                    <a:pt x="113" y="308"/>
                    <a:pt x="113" y="308"/>
                    <a:pt x="113" y="308"/>
                  </a:cubicBezTo>
                  <a:cubicBezTo>
                    <a:pt x="113" y="308"/>
                    <a:pt x="113" y="308"/>
                    <a:pt x="113" y="308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1" name="Freeform 58"/>
            <p:cNvSpPr>
              <a:spLocks noEditPoints="1"/>
            </p:cNvSpPr>
            <p:nvPr/>
          </p:nvSpPr>
          <p:spPr bwMode="auto">
            <a:xfrm>
              <a:off x="292100" y="3314702"/>
              <a:ext cx="3214691" cy="1660526"/>
            </a:xfrm>
            <a:custGeom>
              <a:avLst/>
              <a:gdLst>
                <a:gd name="T0" fmla="*/ 1693834 w 1431"/>
                <a:gd name="T1" fmla="*/ 1534695 h 739"/>
                <a:gd name="T2" fmla="*/ 1489406 w 1431"/>
                <a:gd name="T3" fmla="*/ 1584128 h 739"/>
                <a:gd name="T4" fmla="*/ 1145697 w 1431"/>
                <a:gd name="T5" fmla="*/ 1539189 h 739"/>
                <a:gd name="T6" fmla="*/ 772784 w 1431"/>
                <a:gd name="T7" fmla="*/ 1213375 h 739"/>
                <a:gd name="T8" fmla="*/ 687418 w 1431"/>
                <a:gd name="T9" fmla="*/ 1224610 h 739"/>
                <a:gd name="T10" fmla="*/ 377406 w 1431"/>
                <a:gd name="T11" fmla="*/ 1060580 h 739"/>
                <a:gd name="T12" fmla="*/ 204428 w 1431"/>
                <a:gd name="T13" fmla="*/ 934748 h 739"/>
                <a:gd name="T14" fmla="*/ 35943 w 1431"/>
                <a:gd name="T15" fmla="*/ 768471 h 739"/>
                <a:gd name="T16" fmla="*/ 49422 w 1431"/>
                <a:gd name="T17" fmla="*/ 548266 h 739"/>
                <a:gd name="T18" fmla="*/ 206675 w 1431"/>
                <a:gd name="T19" fmla="*/ 519055 h 739"/>
                <a:gd name="T20" fmla="*/ 166238 w 1431"/>
                <a:gd name="T21" fmla="*/ 303344 h 739"/>
                <a:gd name="T22" fmla="*/ 287547 w 1431"/>
                <a:gd name="T23" fmla="*/ 188747 h 739"/>
                <a:gd name="T24" fmla="*/ 487483 w 1431"/>
                <a:gd name="T25" fmla="*/ 130325 h 739"/>
                <a:gd name="T26" fmla="*/ 757059 w 1431"/>
                <a:gd name="T27" fmla="*/ 85386 h 739"/>
                <a:gd name="T28" fmla="*/ 1568032 w 1431"/>
                <a:gd name="T29" fmla="*/ 11235 h 739"/>
                <a:gd name="T30" fmla="*/ 1896016 w 1431"/>
                <a:gd name="T31" fmla="*/ 53928 h 739"/>
                <a:gd name="T32" fmla="*/ 1902756 w 1431"/>
                <a:gd name="T33" fmla="*/ 101115 h 739"/>
                <a:gd name="T34" fmla="*/ 2051022 w 1431"/>
                <a:gd name="T35" fmla="*/ 638145 h 739"/>
                <a:gd name="T36" fmla="*/ 2772137 w 1431"/>
                <a:gd name="T37" fmla="*/ 880820 h 739"/>
                <a:gd name="T38" fmla="*/ 3019249 w 1431"/>
                <a:gd name="T39" fmla="*/ 779706 h 739"/>
                <a:gd name="T40" fmla="*/ 3214691 w 1431"/>
                <a:gd name="T41" fmla="*/ 1417851 h 739"/>
                <a:gd name="T42" fmla="*/ 3172008 w 1431"/>
                <a:gd name="T43" fmla="*/ 1442568 h 739"/>
                <a:gd name="T44" fmla="*/ 3021495 w 1431"/>
                <a:gd name="T45" fmla="*/ 1642550 h 739"/>
                <a:gd name="T46" fmla="*/ 2929390 w 1431"/>
                <a:gd name="T47" fmla="*/ 1557164 h 739"/>
                <a:gd name="T48" fmla="*/ 2677786 w 1431"/>
                <a:gd name="T49" fmla="*/ 1408863 h 739"/>
                <a:gd name="T50" fmla="*/ 2230739 w 1431"/>
                <a:gd name="T51" fmla="*/ 1536942 h 739"/>
                <a:gd name="T52" fmla="*/ 2051022 w 1431"/>
                <a:gd name="T53" fmla="*/ 1660526 h 739"/>
                <a:gd name="T54" fmla="*/ 2051022 w 1431"/>
                <a:gd name="T55" fmla="*/ 1651538 h 739"/>
                <a:gd name="T56" fmla="*/ 2219507 w 1431"/>
                <a:gd name="T57" fmla="*/ 1527954 h 739"/>
                <a:gd name="T58" fmla="*/ 2471111 w 1431"/>
                <a:gd name="T59" fmla="*/ 1399875 h 739"/>
                <a:gd name="T60" fmla="*/ 2680032 w 1431"/>
                <a:gd name="T61" fmla="*/ 1386393 h 739"/>
                <a:gd name="T62" fmla="*/ 2758659 w 1431"/>
                <a:gd name="T63" fmla="*/ 1525707 h 739"/>
                <a:gd name="T64" fmla="*/ 2990045 w 1431"/>
                <a:gd name="T65" fmla="*/ 1572893 h 739"/>
                <a:gd name="T66" fmla="*/ 3196719 w 1431"/>
                <a:gd name="T67" fmla="*/ 1404369 h 739"/>
                <a:gd name="T68" fmla="*/ 3163022 w 1431"/>
                <a:gd name="T69" fmla="*/ 1062827 h 739"/>
                <a:gd name="T70" fmla="*/ 2963087 w 1431"/>
                <a:gd name="T71" fmla="*/ 781953 h 739"/>
                <a:gd name="T72" fmla="*/ 2354295 w 1431"/>
                <a:gd name="T73" fmla="*/ 730272 h 739"/>
                <a:gd name="T74" fmla="*/ 1770214 w 1431"/>
                <a:gd name="T75" fmla="*/ 393223 h 739"/>
                <a:gd name="T76" fmla="*/ 1889277 w 1431"/>
                <a:gd name="T77" fmla="*/ 62916 h 739"/>
                <a:gd name="T78" fmla="*/ 1568032 w 1431"/>
                <a:gd name="T79" fmla="*/ 20223 h 739"/>
                <a:gd name="T80" fmla="*/ 635750 w 1431"/>
                <a:gd name="T81" fmla="*/ 128078 h 739"/>
                <a:gd name="T82" fmla="*/ 487483 w 1431"/>
                <a:gd name="T83" fmla="*/ 139313 h 739"/>
                <a:gd name="T84" fmla="*/ 312259 w 1431"/>
                <a:gd name="T85" fmla="*/ 220205 h 739"/>
                <a:gd name="T86" fmla="*/ 170731 w 1431"/>
                <a:gd name="T87" fmla="*/ 323567 h 739"/>
                <a:gd name="T88" fmla="*/ 96598 w 1431"/>
                <a:gd name="T89" fmla="*/ 543772 h 739"/>
                <a:gd name="T90" fmla="*/ 76380 w 1431"/>
                <a:gd name="T91" fmla="*/ 707802 h 739"/>
                <a:gd name="T92" fmla="*/ 103337 w 1431"/>
                <a:gd name="T93" fmla="*/ 869585 h 739"/>
                <a:gd name="T94" fmla="*/ 377406 w 1431"/>
                <a:gd name="T95" fmla="*/ 1051592 h 739"/>
                <a:gd name="T96" fmla="*/ 689665 w 1431"/>
                <a:gd name="T97" fmla="*/ 1215622 h 739"/>
                <a:gd name="T98" fmla="*/ 775030 w 1431"/>
                <a:gd name="T99" fmla="*/ 1195399 h 739"/>
                <a:gd name="T100" fmla="*/ 795249 w 1431"/>
                <a:gd name="T101" fmla="*/ 1283032 h 739"/>
                <a:gd name="T102" fmla="*/ 1145697 w 1431"/>
                <a:gd name="T103" fmla="*/ 1530201 h 739"/>
                <a:gd name="T104" fmla="*/ 1536582 w 1431"/>
                <a:gd name="T105" fmla="*/ 1608845 h 739"/>
                <a:gd name="T106" fmla="*/ 1687095 w 1431"/>
                <a:gd name="T107" fmla="*/ 1525707 h 739"/>
                <a:gd name="T108" fmla="*/ 1943192 w 1431"/>
                <a:gd name="T109" fmla="*/ 1532448 h 73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31" h="739">
                  <a:moveTo>
                    <a:pt x="871" y="711"/>
                  </a:moveTo>
                  <a:cubicBezTo>
                    <a:pt x="866" y="701"/>
                    <a:pt x="865" y="692"/>
                    <a:pt x="864" y="687"/>
                  </a:cubicBezTo>
                  <a:cubicBezTo>
                    <a:pt x="864" y="687"/>
                    <a:pt x="864" y="687"/>
                    <a:pt x="864" y="687"/>
                  </a:cubicBezTo>
                  <a:cubicBezTo>
                    <a:pt x="857" y="691"/>
                    <a:pt x="838" y="701"/>
                    <a:pt x="813" y="701"/>
                  </a:cubicBezTo>
                  <a:cubicBezTo>
                    <a:pt x="813" y="701"/>
                    <a:pt x="813" y="701"/>
                    <a:pt x="813" y="701"/>
                  </a:cubicBezTo>
                  <a:cubicBezTo>
                    <a:pt x="795" y="701"/>
                    <a:pt x="775" y="697"/>
                    <a:pt x="754" y="683"/>
                  </a:cubicBezTo>
                  <a:cubicBezTo>
                    <a:pt x="754" y="683"/>
                    <a:pt x="754" y="683"/>
                    <a:pt x="754" y="683"/>
                  </a:cubicBezTo>
                  <a:cubicBezTo>
                    <a:pt x="751" y="687"/>
                    <a:pt x="744" y="697"/>
                    <a:pt x="735" y="707"/>
                  </a:cubicBezTo>
                  <a:cubicBezTo>
                    <a:pt x="735" y="707"/>
                    <a:pt x="735" y="707"/>
                    <a:pt x="735" y="707"/>
                  </a:cubicBezTo>
                  <a:cubicBezTo>
                    <a:pt x="725" y="720"/>
                    <a:pt x="713" y="733"/>
                    <a:pt x="703" y="734"/>
                  </a:cubicBezTo>
                  <a:cubicBezTo>
                    <a:pt x="703" y="734"/>
                    <a:pt x="703" y="734"/>
                    <a:pt x="703" y="734"/>
                  </a:cubicBezTo>
                  <a:cubicBezTo>
                    <a:pt x="694" y="734"/>
                    <a:pt x="687" y="726"/>
                    <a:pt x="681" y="719"/>
                  </a:cubicBezTo>
                  <a:cubicBezTo>
                    <a:pt x="681" y="719"/>
                    <a:pt x="681" y="719"/>
                    <a:pt x="681" y="719"/>
                  </a:cubicBezTo>
                  <a:cubicBezTo>
                    <a:pt x="675" y="711"/>
                    <a:pt x="669" y="705"/>
                    <a:pt x="663" y="705"/>
                  </a:cubicBezTo>
                  <a:cubicBezTo>
                    <a:pt x="663" y="705"/>
                    <a:pt x="663" y="705"/>
                    <a:pt x="663" y="705"/>
                  </a:cubicBezTo>
                  <a:cubicBezTo>
                    <a:pt x="655" y="705"/>
                    <a:pt x="627" y="711"/>
                    <a:pt x="601" y="711"/>
                  </a:cubicBezTo>
                  <a:cubicBezTo>
                    <a:pt x="601" y="711"/>
                    <a:pt x="601" y="711"/>
                    <a:pt x="601" y="711"/>
                  </a:cubicBezTo>
                  <a:cubicBezTo>
                    <a:pt x="582" y="711"/>
                    <a:pt x="564" y="708"/>
                    <a:pt x="553" y="697"/>
                  </a:cubicBezTo>
                  <a:cubicBezTo>
                    <a:pt x="553" y="697"/>
                    <a:pt x="553" y="697"/>
                    <a:pt x="553" y="697"/>
                  </a:cubicBezTo>
                  <a:cubicBezTo>
                    <a:pt x="541" y="686"/>
                    <a:pt x="526" y="685"/>
                    <a:pt x="510" y="685"/>
                  </a:cubicBezTo>
                  <a:cubicBezTo>
                    <a:pt x="510" y="685"/>
                    <a:pt x="510" y="685"/>
                    <a:pt x="510" y="685"/>
                  </a:cubicBezTo>
                  <a:cubicBezTo>
                    <a:pt x="494" y="684"/>
                    <a:pt x="477" y="683"/>
                    <a:pt x="464" y="670"/>
                  </a:cubicBezTo>
                  <a:cubicBezTo>
                    <a:pt x="464" y="670"/>
                    <a:pt x="464" y="670"/>
                    <a:pt x="464" y="670"/>
                  </a:cubicBezTo>
                  <a:cubicBezTo>
                    <a:pt x="439" y="645"/>
                    <a:pt x="419" y="603"/>
                    <a:pt x="381" y="598"/>
                  </a:cubicBezTo>
                  <a:cubicBezTo>
                    <a:pt x="381" y="598"/>
                    <a:pt x="381" y="598"/>
                    <a:pt x="381" y="598"/>
                  </a:cubicBezTo>
                  <a:cubicBezTo>
                    <a:pt x="364" y="596"/>
                    <a:pt x="355" y="585"/>
                    <a:pt x="350" y="573"/>
                  </a:cubicBezTo>
                  <a:cubicBezTo>
                    <a:pt x="350" y="573"/>
                    <a:pt x="350" y="573"/>
                    <a:pt x="350" y="573"/>
                  </a:cubicBezTo>
                  <a:cubicBezTo>
                    <a:pt x="345" y="561"/>
                    <a:pt x="344" y="548"/>
                    <a:pt x="344" y="540"/>
                  </a:cubicBezTo>
                  <a:cubicBezTo>
                    <a:pt x="344" y="540"/>
                    <a:pt x="344" y="540"/>
                    <a:pt x="344" y="540"/>
                  </a:cubicBezTo>
                  <a:cubicBezTo>
                    <a:pt x="344" y="540"/>
                    <a:pt x="344" y="539"/>
                    <a:pt x="344" y="539"/>
                  </a:cubicBezTo>
                  <a:cubicBezTo>
                    <a:pt x="344" y="539"/>
                    <a:pt x="344" y="539"/>
                    <a:pt x="344" y="539"/>
                  </a:cubicBezTo>
                  <a:cubicBezTo>
                    <a:pt x="340" y="543"/>
                    <a:pt x="333" y="548"/>
                    <a:pt x="322" y="548"/>
                  </a:cubicBezTo>
                  <a:cubicBezTo>
                    <a:pt x="322" y="548"/>
                    <a:pt x="322" y="548"/>
                    <a:pt x="322" y="548"/>
                  </a:cubicBezTo>
                  <a:cubicBezTo>
                    <a:pt x="317" y="548"/>
                    <a:pt x="312" y="547"/>
                    <a:pt x="306" y="545"/>
                  </a:cubicBezTo>
                  <a:cubicBezTo>
                    <a:pt x="306" y="545"/>
                    <a:pt x="306" y="545"/>
                    <a:pt x="306" y="545"/>
                  </a:cubicBezTo>
                  <a:cubicBezTo>
                    <a:pt x="291" y="540"/>
                    <a:pt x="283" y="528"/>
                    <a:pt x="277" y="517"/>
                  </a:cubicBezTo>
                  <a:cubicBezTo>
                    <a:pt x="277" y="517"/>
                    <a:pt x="277" y="517"/>
                    <a:pt x="277" y="517"/>
                  </a:cubicBezTo>
                  <a:cubicBezTo>
                    <a:pt x="271" y="507"/>
                    <a:pt x="266" y="499"/>
                    <a:pt x="258" y="499"/>
                  </a:cubicBezTo>
                  <a:cubicBezTo>
                    <a:pt x="258" y="499"/>
                    <a:pt x="258" y="499"/>
                    <a:pt x="258" y="499"/>
                  </a:cubicBezTo>
                  <a:cubicBezTo>
                    <a:pt x="250" y="499"/>
                    <a:pt x="235" y="492"/>
                    <a:pt x="218" y="485"/>
                  </a:cubicBezTo>
                  <a:cubicBezTo>
                    <a:pt x="218" y="485"/>
                    <a:pt x="218" y="485"/>
                    <a:pt x="218" y="485"/>
                  </a:cubicBezTo>
                  <a:cubicBezTo>
                    <a:pt x="202" y="478"/>
                    <a:pt x="183" y="472"/>
                    <a:pt x="168" y="472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61" y="472"/>
                    <a:pt x="154" y="473"/>
                    <a:pt x="149" y="477"/>
                  </a:cubicBezTo>
                  <a:cubicBezTo>
                    <a:pt x="149" y="477"/>
                    <a:pt x="149" y="477"/>
                    <a:pt x="149" y="477"/>
                  </a:cubicBezTo>
                  <a:cubicBezTo>
                    <a:pt x="148" y="478"/>
                    <a:pt x="147" y="478"/>
                    <a:pt x="146" y="477"/>
                  </a:cubicBezTo>
                  <a:cubicBezTo>
                    <a:pt x="146" y="477"/>
                    <a:pt x="146" y="477"/>
                    <a:pt x="146" y="477"/>
                  </a:cubicBezTo>
                  <a:cubicBezTo>
                    <a:pt x="146" y="477"/>
                    <a:pt x="113" y="438"/>
                    <a:pt x="91" y="416"/>
                  </a:cubicBezTo>
                  <a:cubicBezTo>
                    <a:pt x="91" y="416"/>
                    <a:pt x="91" y="416"/>
                    <a:pt x="91" y="416"/>
                  </a:cubicBezTo>
                  <a:cubicBezTo>
                    <a:pt x="80" y="405"/>
                    <a:pt x="62" y="397"/>
                    <a:pt x="45" y="391"/>
                  </a:cubicBezTo>
                  <a:cubicBezTo>
                    <a:pt x="45" y="391"/>
                    <a:pt x="45" y="391"/>
                    <a:pt x="45" y="391"/>
                  </a:cubicBezTo>
                  <a:cubicBezTo>
                    <a:pt x="28" y="384"/>
                    <a:pt x="11" y="379"/>
                    <a:pt x="3" y="371"/>
                  </a:cubicBezTo>
                  <a:cubicBezTo>
                    <a:pt x="3" y="371"/>
                    <a:pt x="3" y="371"/>
                    <a:pt x="3" y="371"/>
                  </a:cubicBezTo>
                  <a:cubicBezTo>
                    <a:pt x="1" y="369"/>
                    <a:pt x="0" y="366"/>
                    <a:pt x="0" y="364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56"/>
                    <a:pt x="8" y="350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23" y="335"/>
                    <a:pt x="30" y="326"/>
                    <a:pt x="30" y="315"/>
                  </a:cubicBezTo>
                  <a:cubicBezTo>
                    <a:pt x="30" y="315"/>
                    <a:pt x="30" y="315"/>
                    <a:pt x="30" y="315"/>
                  </a:cubicBezTo>
                  <a:cubicBezTo>
                    <a:pt x="30" y="295"/>
                    <a:pt x="17" y="274"/>
                    <a:pt x="17" y="257"/>
                  </a:cubicBezTo>
                  <a:cubicBezTo>
                    <a:pt x="17" y="257"/>
                    <a:pt x="17" y="257"/>
                    <a:pt x="17" y="257"/>
                  </a:cubicBezTo>
                  <a:cubicBezTo>
                    <a:pt x="17" y="252"/>
                    <a:pt x="18" y="248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7" y="239"/>
                    <a:pt x="35" y="238"/>
                    <a:pt x="43" y="238"/>
                  </a:cubicBezTo>
                  <a:cubicBezTo>
                    <a:pt x="43" y="238"/>
                    <a:pt x="43" y="238"/>
                    <a:pt x="43" y="238"/>
                  </a:cubicBezTo>
                  <a:cubicBezTo>
                    <a:pt x="54" y="238"/>
                    <a:pt x="67" y="240"/>
                    <a:pt x="77" y="240"/>
                  </a:cubicBezTo>
                  <a:cubicBezTo>
                    <a:pt x="77" y="240"/>
                    <a:pt x="77" y="240"/>
                    <a:pt x="77" y="240"/>
                  </a:cubicBezTo>
                  <a:cubicBezTo>
                    <a:pt x="83" y="240"/>
                    <a:pt x="88" y="239"/>
                    <a:pt x="91" y="237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92" y="236"/>
                    <a:pt x="92" y="234"/>
                    <a:pt x="92" y="231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3" y="214"/>
                    <a:pt x="72" y="173"/>
                    <a:pt x="72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2" y="141"/>
                    <a:pt x="72" y="139"/>
                    <a:pt x="72" y="137"/>
                  </a:cubicBezTo>
                  <a:cubicBezTo>
                    <a:pt x="72" y="137"/>
                    <a:pt x="72" y="137"/>
                    <a:pt x="72" y="137"/>
                  </a:cubicBezTo>
                  <a:cubicBezTo>
                    <a:pt x="73" y="136"/>
                    <a:pt x="73" y="135"/>
                    <a:pt x="74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88" y="130"/>
                    <a:pt x="103" y="124"/>
                    <a:pt x="115" y="117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27" y="111"/>
                    <a:pt x="135" y="103"/>
                    <a:pt x="135" y="98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35" y="96"/>
                    <a:pt x="134" y="94"/>
                    <a:pt x="132" y="92"/>
                  </a:cubicBezTo>
                  <a:cubicBezTo>
                    <a:pt x="132" y="92"/>
                    <a:pt x="132" y="92"/>
                    <a:pt x="132" y="92"/>
                  </a:cubicBezTo>
                  <a:cubicBezTo>
                    <a:pt x="129" y="89"/>
                    <a:pt x="128" y="87"/>
                    <a:pt x="128" y="84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8" y="79"/>
                    <a:pt x="132" y="76"/>
                    <a:pt x="137" y="73"/>
                  </a:cubicBezTo>
                  <a:cubicBezTo>
                    <a:pt x="137" y="73"/>
                    <a:pt x="137" y="73"/>
                    <a:pt x="137" y="73"/>
                  </a:cubicBezTo>
                  <a:cubicBezTo>
                    <a:pt x="143" y="70"/>
                    <a:pt x="150" y="67"/>
                    <a:pt x="159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76" y="61"/>
                    <a:pt x="198" y="58"/>
                    <a:pt x="217" y="58"/>
                  </a:cubicBezTo>
                  <a:cubicBezTo>
                    <a:pt x="217" y="58"/>
                    <a:pt x="217" y="58"/>
                    <a:pt x="217" y="58"/>
                  </a:cubicBezTo>
                  <a:cubicBezTo>
                    <a:pt x="235" y="59"/>
                    <a:pt x="251" y="60"/>
                    <a:pt x="257" y="66"/>
                  </a:cubicBezTo>
                  <a:cubicBezTo>
                    <a:pt x="257" y="66"/>
                    <a:pt x="257" y="66"/>
                    <a:pt x="257" y="66"/>
                  </a:cubicBezTo>
                  <a:cubicBezTo>
                    <a:pt x="259" y="69"/>
                    <a:pt x="261" y="69"/>
                    <a:pt x="262" y="69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5" y="70"/>
                    <a:pt x="270" y="62"/>
                    <a:pt x="280" y="54"/>
                  </a:cubicBezTo>
                  <a:cubicBezTo>
                    <a:pt x="280" y="54"/>
                    <a:pt x="280" y="54"/>
                    <a:pt x="280" y="54"/>
                  </a:cubicBezTo>
                  <a:cubicBezTo>
                    <a:pt x="291" y="46"/>
                    <a:pt x="307" y="38"/>
                    <a:pt x="337" y="38"/>
                  </a:cubicBezTo>
                  <a:cubicBezTo>
                    <a:pt x="337" y="38"/>
                    <a:pt x="337" y="38"/>
                    <a:pt x="337" y="38"/>
                  </a:cubicBezTo>
                  <a:cubicBezTo>
                    <a:pt x="383" y="38"/>
                    <a:pt x="411" y="49"/>
                    <a:pt x="441" y="49"/>
                  </a:cubicBezTo>
                  <a:cubicBezTo>
                    <a:pt x="441" y="49"/>
                    <a:pt x="441" y="49"/>
                    <a:pt x="441" y="49"/>
                  </a:cubicBezTo>
                  <a:cubicBezTo>
                    <a:pt x="456" y="49"/>
                    <a:pt x="472" y="46"/>
                    <a:pt x="491" y="38"/>
                  </a:cubicBezTo>
                  <a:cubicBezTo>
                    <a:pt x="491" y="38"/>
                    <a:pt x="491" y="38"/>
                    <a:pt x="491" y="38"/>
                  </a:cubicBezTo>
                  <a:cubicBezTo>
                    <a:pt x="550" y="12"/>
                    <a:pt x="637" y="5"/>
                    <a:pt x="698" y="5"/>
                  </a:cubicBezTo>
                  <a:cubicBezTo>
                    <a:pt x="698" y="5"/>
                    <a:pt x="698" y="5"/>
                    <a:pt x="698" y="5"/>
                  </a:cubicBezTo>
                  <a:cubicBezTo>
                    <a:pt x="730" y="5"/>
                    <a:pt x="755" y="0"/>
                    <a:pt x="777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96" y="0"/>
                    <a:pt x="812" y="4"/>
                    <a:pt x="826" y="18"/>
                  </a:cubicBezTo>
                  <a:cubicBezTo>
                    <a:pt x="826" y="18"/>
                    <a:pt x="826" y="18"/>
                    <a:pt x="826" y="18"/>
                  </a:cubicBezTo>
                  <a:cubicBezTo>
                    <a:pt x="831" y="22"/>
                    <a:pt x="836" y="24"/>
                    <a:pt x="841" y="24"/>
                  </a:cubicBezTo>
                  <a:cubicBezTo>
                    <a:pt x="841" y="24"/>
                    <a:pt x="841" y="24"/>
                    <a:pt x="841" y="24"/>
                  </a:cubicBezTo>
                  <a:cubicBezTo>
                    <a:pt x="842" y="24"/>
                    <a:pt x="843" y="24"/>
                    <a:pt x="844" y="24"/>
                  </a:cubicBezTo>
                  <a:cubicBezTo>
                    <a:pt x="844" y="24"/>
                    <a:pt x="844" y="24"/>
                    <a:pt x="844" y="24"/>
                  </a:cubicBezTo>
                  <a:cubicBezTo>
                    <a:pt x="844" y="24"/>
                    <a:pt x="845" y="24"/>
                    <a:pt x="845" y="24"/>
                  </a:cubicBezTo>
                  <a:cubicBezTo>
                    <a:pt x="845" y="24"/>
                    <a:pt x="845" y="24"/>
                    <a:pt x="845" y="24"/>
                  </a:cubicBezTo>
                  <a:cubicBezTo>
                    <a:pt x="846" y="25"/>
                    <a:pt x="846" y="25"/>
                    <a:pt x="846" y="26"/>
                  </a:cubicBezTo>
                  <a:cubicBezTo>
                    <a:pt x="846" y="26"/>
                    <a:pt x="846" y="26"/>
                    <a:pt x="846" y="26"/>
                  </a:cubicBezTo>
                  <a:cubicBezTo>
                    <a:pt x="846" y="32"/>
                    <a:pt x="847" y="38"/>
                    <a:pt x="847" y="45"/>
                  </a:cubicBezTo>
                  <a:cubicBezTo>
                    <a:pt x="847" y="45"/>
                    <a:pt x="847" y="45"/>
                    <a:pt x="847" y="45"/>
                  </a:cubicBezTo>
                  <a:cubicBezTo>
                    <a:pt x="847" y="68"/>
                    <a:pt x="843" y="96"/>
                    <a:pt x="826" y="112"/>
                  </a:cubicBezTo>
                  <a:cubicBezTo>
                    <a:pt x="826" y="112"/>
                    <a:pt x="826" y="112"/>
                    <a:pt x="826" y="112"/>
                  </a:cubicBezTo>
                  <a:cubicBezTo>
                    <a:pt x="806" y="133"/>
                    <a:pt x="792" y="155"/>
                    <a:pt x="792" y="175"/>
                  </a:cubicBezTo>
                  <a:cubicBezTo>
                    <a:pt x="792" y="175"/>
                    <a:pt x="792" y="175"/>
                    <a:pt x="792" y="175"/>
                  </a:cubicBezTo>
                  <a:cubicBezTo>
                    <a:pt x="792" y="186"/>
                    <a:pt x="796" y="196"/>
                    <a:pt x="805" y="205"/>
                  </a:cubicBezTo>
                  <a:cubicBezTo>
                    <a:pt x="805" y="205"/>
                    <a:pt x="805" y="205"/>
                    <a:pt x="805" y="205"/>
                  </a:cubicBezTo>
                  <a:cubicBezTo>
                    <a:pt x="832" y="231"/>
                    <a:pt x="876" y="271"/>
                    <a:pt x="913" y="284"/>
                  </a:cubicBezTo>
                  <a:cubicBezTo>
                    <a:pt x="913" y="284"/>
                    <a:pt x="913" y="284"/>
                    <a:pt x="913" y="284"/>
                  </a:cubicBezTo>
                  <a:cubicBezTo>
                    <a:pt x="952" y="298"/>
                    <a:pt x="988" y="321"/>
                    <a:pt x="1048" y="321"/>
                  </a:cubicBezTo>
                  <a:cubicBezTo>
                    <a:pt x="1048" y="321"/>
                    <a:pt x="1048" y="321"/>
                    <a:pt x="1048" y="321"/>
                  </a:cubicBezTo>
                  <a:cubicBezTo>
                    <a:pt x="1109" y="320"/>
                    <a:pt x="1133" y="334"/>
                    <a:pt x="1168" y="369"/>
                  </a:cubicBezTo>
                  <a:cubicBezTo>
                    <a:pt x="1168" y="369"/>
                    <a:pt x="1168" y="369"/>
                    <a:pt x="1168" y="369"/>
                  </a:cubicBezTo>
                  <a:cubicBezTo>
                    <a:pt x="1182" y="383"/>
                    <a:pt x="1208" y="392"/>
                    <a:pt x="1234" y="392"/>
                  </a:cubicBezTo>
                  <a:cubicBezTo>
                    <a:pt x="1234" y="392"/>
                    <a:pt x="1234" y="392"/>
                    <a:pt x="1234" y="392"/>
                  </a:cubicBezTo>
                  <a:cubicBezTo>
                    <a:pt x="1267" y="392"/>
                    <a:pt x="1302" y="378"/>
                    <a:pt x="1315" y="347"/>
                  </a:cubicBezTo>
                  <a:cubicBezTo>
                    <a:pt x="1315" y="347"/>
                    <a:pt x="1315" y="347"/>
                    <a:pt x="1315" y="347"/>
                  </a:cubicBezTo>
                  <a:cubicBezTo>
                    <a:pt x="1315" y="346"/>
                    <a:pt x="1316" y="342"/>
                    <a:pt x="1318" y="338"/>
                  </a:cubicBezTo>
                  <a:cubicBezTo>
                    <a:pt x="1318" y="338"/>
                    <a:pt x="1318" y="338"/>
                    <a:pt x="1318" y="338"/>
                  </a:cubicBezTo>
                  <a:cubicBezTo>
                    <a:pt x="1321" y="333"/>
                    <a:pt x="1324" y="328"/>
                    <a:pt x="1329" y="328"/>
                  </a:cubicBezTo>
                  <a:cubicBezTo>
                    <a:pt x="1329" y="328"/>
                    <a:pt x="1329" y="328"/>
                    <a:pt x="1329" y="328"/>
                  </a:cubicBezTo>
                  <a:cubicBezTo>
                    <a:pt x="1334" y="328"/>
                    <a:pt x="1339" y="334"/>
                    <a:pt x="1344" y="347"/>
                  </a:cubicBezTo>
                  <a:cubicBezTo>
                    <a:pt x="1344" y="347"/>
                    <a:pt x="1344" y="347"/>
                    <a:pt x="1344" y="347"/>
                  </a:cubicBezTo>
                  <a:cubicBezTo>
                    <a:pt x="1357" y="385"/>
                    <a:pt x="1412" y="418"/>
                    <a:pt x="1412" y="473"/>
                  </a:cubicBezTo>
                  <a:cubicBezTo>
                    <a:pt x="1412" y="473"/>
                    <a:pt x="1412" y="473"/>
                    <a:pt x="1412" y="473"/>
                  </a:cubicBezTo>
                  <a:cubicBezTo>
                    <a:pt x="1412" y="513"/>
                    <a:pt x="1431" y="570"/>
                    <a:pt x="1431" y="619"/>
                  </a:cubicBezTo>
                  <a:cubicBezTo>
                    <a:pt x="1431" y="619"/>
                    <a:pt x="1431" y="619"/>
                    <a:pt x="1431" y="619"/>
                  </a:cubicBezTo>
                  <a:cubicBezTo>
                    <a:pt x="1431" y="623"/>
                    <a:pt x="1431" y="627"/>
                    <a:pt x="1431" y="631"/>
                  </a:cubicBezTo>
                  <a:cubicBezTo>
                    <a:pt x="1431" y="631"/>
                    <a:pt x="1431" y="631"/>
                    <a:pt x="1431" y="631"/>
                  </a:cubicBezTo>
                  <a:cubicBezTo>
                    <a:pt x="1430" y="632"/>
                    <a:pt x="1430" y="633"/>
                    <a:pt x="1429" y="633"/>
                  </a:cubicBezTo>
                  <a:cubicBezTo>
                    <a:pt x="1429" y="633"/>
                    <a:pt x="1429" y="633"/>
                    <a:pt x="1429" y="633"/>
                  </a:cubicBezTo>
                  <a:cubicBezTo>
                    <a:pt x="1428" y="633"/>
                    <a:pt x="1427" y="633"/>
                    <a:pt x="1427" y="632"/>
                  </a:cubicBezTo>
                  <a:cubicBezTo>
                    <a:pt x="1427" y="632"/>
                    <a:pt x="1427" y="632"/>
                    <a:pt x="1427" y="632"/>
                  </a:cubicBezTo>
                  <a:cubicBezTo>
                    <a:pt x="1425" y="630"/>
                    <a:pt x="1424" y="629"/>
                    <a:pt x="1423" y="629"/>
                  </a:cubicBezTo>
                  <a:cubicBezTo>
                    <a:pt x="1423" y="629"/>
                    <a:pt x="1423" y="629"/>
                    <a:pt x="1423" y="629"/>
                  </a:cubicBezTo>
                  <a:cubicBezTo>
                    <a:pt x="1421" y="629"/>
                    <a:pt x="1416" y="633"/>
                    <a:pt x="1412" y="642"/>
                  </a:cubicBezTo>
                  <a:cubicBezTo>
                    <a:pt x="1412" y="642"/>
                    <a:pt x="1412" y="642"/>
                    <a:pt x="1412" y="642"/>
                  </a:cubicBezTo>
                  <a:cubicBezTo>
                    <a:pt x="1407" y="650"/>
                    <a:pt x="1401" y="661"/>
                    <a:pt x="1394" y="673"/>
                  </a:cubicBezTo>
                  <a:cubicBezTo>
                    <a:pt x="1394" y="673"/>
                    <a:pt x="1394" y="673"/>
                    <a:pt x="1394" y="673"/>
                  </a:cubicBezTo>
                  <a:cubicBezTo>
                    <a:pt x="1381" y="696"/>
                    <a:pt x="1366" y="722"/>
                    <a:pt x="1348" y="732"/>
                  </a:cubicBezTo>
                  <a:cubicBezTo>
                    <a:pt x="1348" y="732"/>
                    <a:pt x="1348" y="732"/>
                    <a:pt x="1348" y="732"/>
                  </a:cubicBezTo>
                  <a:cubicBezTo>
                    <a:pt x="1347" y="732"/>
                    <a:pt x="1346" y="732"/>
                    <a:pt x="1345" y="731"/>
                  </a:cubicBezTo>
                  <a:cubicBezTo>
                    <a:pt x="1345" y="731"/>
                    <a:pt x="1345" y="731"/>
                    <a:pt x="1345" y="731"/>
                  </a:cubicBezTo>
                  <a:cubicBezTo>
                    <a:pt x="1336" y="718"/>
                    <a:pt x="1329" y="705"/>
                    <a:pt x="1328" y="703"/>
                  </a:cubicBezTo>
                  <a:cubicBezTo>
                    <a:pt x="1328" y="703"/>
                    <a:pt x="1328" y="703"/>
                    <a:pt x="1328" y="703"/>
                  </a:cubicBezTo>
                  <a:cubicBezTo>
                    <a:pt x="1327" y="702"/>
                    <a:pt x="1324" y="700"/>
                    <a:pt x="1321" y="698"/>
                  </a:cubicBezTo>
                  <a:cubicBezTo>
                    <a:pt x="1321" y="698"/>
                    <a:pt x="1321" y="698"/>
                    <a:pt x="1321" y="698"/>
                  </a:cubicBezTo>
                  <a:cubicBezTo>
                    <a:pt x="1317" y="695"/>
                    <a:pt x="1311" y="693"/>
                    <a:pt x="1306" y="693"/>
                  </a:cubicBezTo>
                  <a:cubicBezTo>
                    <a:pt x="1306" y="693"/>
                    <a:pt x="1306" y="693"/>
                    <a:pt x="1306" y="693"/>
                  </a:cubicBezTo>
                  <a:cubicBezTo>
                    <a:pt x="1305" y="693"/>
                    <a:pt x="1305" y="693"/>
                    <a:pt x="1304" y="693"/>
                  </a:cubicBezTo>
                  <a:cubicBezTo>
                    <a:pt x="1304" y="693"/>
                    <a:pt x="1304" y="693"/>
                    <a:pt x="1304" y="693"/>
                  </a:cubicBezTo>
                  <a:cubicBezTo>
                    <a:pt x="1293" y="693"/>
                    <a:pt x="1279" y="694"/>
                    <a:pt x="1266" y="694"/>
                  </a:cubicBezTo>
                  <a:cubicBezTo>
                    <a:pt x="1266" y="694"/>
                    <a:pt x="1266" y="694"/>
                    <a:pt x="1266" y="694"/>
                  </a:cubicBezTo>
                  <a:cubicBezTo>
                    <a:pt x="1250" y="694"/>
                    <a:pt x="1235" y="692"/>
                    <a:pt x="1225" y="682"/>
                  </a:cubicBezTo>
                  <a:cubicBezTo>
                    <a:pt x="1225" y="682"/>
                    <a:pt x="1225" y="682"/>
                    <a:pt x="1225" y="682"/>
                  </a:cubicBezTo>
                  <a:cubicBezTo>
                    <a:pt x="1222" y="680"/>
                    <a:pt x="1192" y="660"/>
                    <a:pt x="1192" y="627"/>
                  </a:cubicBezTo>
                  <a:cubicBezTo>
                    <a:pt x="1192" y="627"/>
                    <a:pt x="1192" y="627"/>
                    <a:pt x="1192" y="627"/>
                  </a:cubicBezTo>
                  <a:cubicBezTo>
                    <a:pt x="1191" y="619"/>
                    <a:pt x="1189" y="619"/>
                    <a:pt x="1185" y="618"/>
                  </a:cubicBezTo>
                  <a:cubicBezTo>
                    <a:pt x="1185" y="618"/>
                    <a:pt x="1185" y="618"/>
                    <a:pt x="1185" y="618"/>
                  </a:cubicBezTo>
                  <a:cubicBezTo>
                    <a:pt x="1174" y="618"/>
                    <a:pt x="1150" y="632"/>
                    <a:pt x="1125" y="632"/>
                  </a:cubicBezTo>
                  <a:cubicBezTo>
                    <a:pt x="1125" y="632"/>
                    <a:pt x="1125" y="632"/>
                    <a:pt x="1125" y="632"/>
                  </a:cubicBezTo>
                  <a:cubicBezTo>
                    <a:pt x="1116" y="632"/>
                    <a:pt x="1108" y="631"/>
                    <a:pt x="1099" y="627"/>
                  </a:cubicBezTo>
                  <a:cubicBezTo>
                    <a:pt x="1099" y="627"/>
                    <a:pt x="1099" y="627"/>
                    <a:pt x="1099" y="627"/>
                  </a:cubicBezTo>
                  <a:cubicBezTo>
                    <a:pt x="1091" y="634"/>
                    <a:pt x="1030" y="684"/>
                    <a:pt x="993" y="684"/>
                  </a:cubicBezTo>
                  <a:cubicBezTo>
                    <a:pt x="993" y="684"/>
                    <a:pt x="993" y="684"/>
                    <a:pt x="993" y="684"/>
                  </a:cubicBezTo>
                  <a:cubicBezTo>
                    <a:pt x="991" y="684"/>
                    <a:pt x="990" y="684"/>
                    <a:pt x="989" y="684"/>
                  </a:cubicBezTo>
                  <a:cubicBezTo>
                    <a:pt x="989" y="684"/>
                    <a:pt x="989" y="684"/>
                    <a:pt x="989" y="684"/>
                  </a:cubicBezTo>
                  <a:cubicBezTo>
                    <a:pt x="986" y="693"/>
                    <a:pt x="970" y="739"/>
                    <a:pt x="913" y="739"/>
                  </a:cubicBezTo>
                  <a:cubicBezTo>
                    <a:pt x="913" y="739"/>
                    <a:pt x="913" y="739"/>
                    <a:pt x="913" y="739"/>
                  </a:cubicBezTo>
                  <a:cubicBezTo>
                    <a:pt x="913" y="739"/>
                    <a:pt x="913" y="739"/>
                    <a:pt x="913" y="739"/>
                  </a:cubicBezTo>
                  <a:cubicBezTo>
                    <a:pt x="913" y="739"/>
                    <a:pt x="913" y="739"/>
                    <a:pt x="913" y="739"/>
                  </a:cubicBezTo>
                  <a:cubicBezTo>
                    <a:pt x="889" y="739"/>
                    <a:pt x="877" y="725"/>
                    <a:pt x="871" y="711"/>
                  </a:cubicBezTo>
                  <a:close/>
                  <a:moveTo>
                    <a:pt x="867" y="681"/>
                  </a:moveTo>
                  <a:cubicBezTo>
                    <a:pt x="868" y="682"/>
                    <a:pt x="868" y="682"/>
                    <a:pt x="868" y="683"/>
                  </a:cubicBezTo>
                  <a:cubicBezTo>
                    <a:pt x="868" y="683"/>
                    <a:pt x="868" y="683"/>
                    <a:pt x="868" y="683"/>
                  </a:cubicBezTo>
                  <a:cubicBezTo>
                    <a:pt x="868" y="683"/>
                    <a:pt x="868" y="696"/>
                    <a:pt x="874" y="709"/>
                  </a:cubicBezTo>
                  <a:cubicBezTo>
                    <a:pt x="874" y="709"/>
                    <a:pt x="874" y="709"/>
                    <a:pt x="874" y="709"/>
                  </a:cubicBezTo>
                  <a:cubicBezTo>
                    <a:pt x="880" y="723"/>
                    <a:pt x="891" y="735"/>
                    <a:pt x="913" y="735"/>
                  </a:cubicBezTo>
                  <a:cubicBezTo>
                    <a:pt x="913" y="735"/>
                    <a:pt x="913" y="735"/>
                    <a:pt x="913" y="735"/>
                  </a:cubicBezTo>
                  <a:cubicBezTo>
                    <a:pt x="958" y="735"/>
                    <a:pt x="976" y="705"/>
                    <a:pt x="983" y="690"/>
                  </a:cubicBezTo>
                  <a:cubicBezTo>
                    <a:pt x="983" y="690"/>
                    <a:pt x="983" y="690"/>
                    <a:pt x="983" y="690"/>
                  </a:cubicBezTo>
                  <a:cubicBezTo>
                    <a:pt x="985" y="685"/>
                    <a:pt x="986" y="681"/>
                    <a:pt x="986" y="681"/>
                  </a:cubicBezTo>
                  <a:cubicBezTo>
                    <a:pt x="986" y="681"/>
                    <a:pt x="986" y="681"/>
                    <a:pt x="986" y="681"/>
                  </a:cubicBezTo>
                  <a:cubicBezTo>
                    <a:pt x="986" y="680"/>
                    <a:pt x="987" y="680"/>
                    <a:pt x="988" y="680"/>
                  </a:cubicBezTo>
                  <a:cubicBezTo>
                    <a:pt x="988" y="680"/>
                    <a:pt x="988" y="680"/>
                    <a:pt x="988" y="680"/>
                  </a:cubicBezTo>
                  <a:cubicBezTo>
                    <a:pt x="989" y="680"/>
                    <a:pt x="991" y="680"/>
                    <a:pt x="993" y="680"/>
                  </a:cubicBezTo>
                  <a:cubicBezTo>
                    <a:pt x="993" y="680"/>
                    <a:pt x="993" y="680"/>
                    <a:pt x="993" y="680"/>
                  </a:cubicBezTo>
                  <a:cubicBezTo>
                    <a:pt x="1011" y="680"/>
                    <a:pt x="1038" y="666"/>
                    <a:pt x="1059" y="652"/>
                  </a:cubicBezTo>
                  <a:cubicBezTo>
                    <a:pt x="1059" y="652"/>
                    <a:pt x="1059" y="652"/>
                    <a:pt x="1059" y="652"/>
                  </a:cubicBezTo>
                  <a:cubicBezTo>
                    <a:pt x="1081" y="637"/>
                    <a:pt x="1098" y="623"/>
                    <a:pt x="1098" y="623"/>
                  </a:cubicBezTo>
                  <a:cubicBezTo>
                    <a:pt x="1098" y="623"/>
                    <a:pt x="1098" y="623"/>
                    <a:pt x="1098" y="623"/>
                  </a:cubicBezTo>
                  <a:cubicBezTo>
                    <a:pt x="1098" y="622"/>
                    <a:pt x="1099" y="622"/>
                    <a:pt x="1100" y="623"/>
                  </a:cubicBezTo>
                  <a:cubicBezTo>
                    <a:pt x="1100" y="623"/>
                    <a:pt x="1100" y="623"/>
                    <a:pt x="1100" y="623"/>
                  </a:cubicBezTo>
                  <a:cubicBezTo>
                    <a:pt x="1108" y="627"/>
                    <a:pt x="1116" y="628"/>
                    <a:pt x="1125" y="628"/>
                  </a:cubicBezTo>
                  <a:cubicBezTo>
                    <a:pt x="1125" y="628"/>
                    <a:pt x="1125" y="628"/>
                    <a:pt x="1125" y="628"/>
                  </a:cubicBezTo>
                  <a:cubicBezTo>
                    <a:pt x="1149" y="628"/>
                    <a:pt x="1172" y="614"/>
                    <a:pt x="1185" y="614"/>
                  </a:cubicBezTo>
                  <a:cubicBezTo>
                    <a:pt x="1185" y="614"/>
                    <a:pt x="1185" y="614"/>
                    <a:pt x="1185" y="614"/>
                  </a:cubicBezTo>
                  <a:cubicBezTo>
                    <a:pt x="1188" y="614"/>
                    <a:pt x="1191" y="615"/>
                    <a:pt x="1193" y="617"/>
                  </a:cubicBezTo>
                  <a:cubicBezTo>
                    <a:pt x="1193" y="617"/>
                    <a:pt x="1193" y="617"/>
                    <a:pt x="1193" y="617"/>
                  </a:cubicBezTo>
                  <a:cubicBezTo>
                    <a:pt x="1195" y="620"/>
                    <a:pt x="1196" y="623"/>
                    <a:pt x="1196" y="627"/>
                  </a:cubicBezTo>
                  <a:cubicBezTo>
                    <a:pt x="1196" y="627"/>
                    <a:pt x="1196" y="627"/>
                    <a:pt x="1196" y="627"/>
                  </a:cubicBezTo>
                  <a:cubicBezTo>
                    <a:pt x="1196" y="643"/>
                    <a:pt x="1203" y="656"/>
                    <a:pt x="1211" y="665"/>
                  </a:cubicBezTo>
                  <a:cubicBezTo>
                    <a:pt x="1211" y="665"/>
                    <a:pt x="1211" y="665"/>
                    <a:pt x="1211" y="665"/>
                  </a:cubicBezTo>
                  <a:cubicBezTo>
                    <a:pt x="1220" y="674"/>
                    <a:pt x="1227" y="679"/>
                    <a:pt x="1227" y="679"/>
                  </a:cubicBezTo>
                  <a:cubicBezTo>
                    <a:pt x="1227" y="679"/>
                    <a:pt x="1227" y="679"/>
                    <a:pt x="1227" y="679"/>
                  </a:cubicBezTo>
                  <a:cubicBezTo>
                    <a:pt x="1228" y="679"/>
                    <a:pt x="1228" y="679"/>
                    <a:pt x="1228" y="679"/>
                  </a:cubicBezTo>
                  <a:cubicBezTo>
                    <a:pt x="1237" y="688"/>
                    <a:pt x="1251" y="690"/>
                    <a:pt x="1266" y="690"/>
                  </a:cubicBezTo>
                  <a:cubicBezTo>
                    <a:pt x="1266" y="690"/>
                    <a:pt x="1266" y="690"/>
                    <a:pt x="1266" y="690"/>
                  </a:cubicBezTo>
                  <a:cubicBezTo>
                    <a:pt x="1279" y="690"/>
                    <a:pt x="1293" y="689"/>
                    <a:pt x="1304" y="689"/>
                  </a:cubicBezTo>
                  <a:cubicBezTo>
                    <a:pt x="1304" y="689"/>
                    <a:pt x="1304" y="689"/>
                    <a:pt x="1304" y="689"/>
                  </a:cubicBezTo>
                  <a:cubicBezTo>
                    <a:pt x="1305" y="689"/>
                    <a:pt x="1305" y="689"/>
                    <a:pt x="1306" y="689"/>
                  </a:cubicBezTo>
                  <a:cubicBezTo>
                    <a:pt x="1306" y="689"/>
                    <a:pt x="1306" y="689"/>
                    <a:pt x="1306" y="689"/>
                  </a:cubicBezTo>
                  <a:cubicBezTo>
                    <a:pt x="1319" y="689"/>
                    <a:pt x="1331" y="700"/>
                    <a:pt x="1331" y="700"/>
                  </a:cubicBezTo>
                  <a:cubicBezTo>
                    <a:pt x="1331" y="700"/>
                    <a:pt x="1331" y="700"/>
                    <a:pt x="1331" y="700"/>
                  </a:cubicBezTo>
                  <a:cubicBezTo>
                    <a:pt x="1331" y="701"/>
                    <a:pt x="1331" y="701"/>
                    <a:pt x="1331" y="701"/>
                  </a:cubicBezTo>
                  <a:cubicBezTo>
                    <a:pt x="1331" y="701"/>
                    <a:pt x="1338" y="714"/>
                    <a:pt x="1347" y="727"/>
                  </a:cubicBezTo>
                  <a:cubicBezTo>
                    <a:pt x="1347" y="727"/>
                    <a:pt x="1347" y="727"/>
                    <a:pt x="1347" y="727"/>
                  </a:cubicBezTo>
                  <a:cubicBezTo>
                    <a:pt x="1372" y="713"/>
                    <a:pt x="1393" y="664"/>
                    <a:pt x="1408" y="639"/>
                  </a:cubicBezTo>
                  <a:cubicBezTo>
                    <a:pt x="1408" y="639"/>
                    <a:pt x="1408" y="639"/>
                    <a:pt x="1408" y="639"/>
                  </a:cubicBezTo>
                  <a:cubicBezTo>
                    <a:pt x="1413" y="631"/>
                    <a:pt x="1417" y="625"/>
                    <a:pt x="1423" y="625"/>
                  </a:cubicBezTo>
                  <a:cubicBezTo>
                    <a:pt x="1423" y="625"/>
                    <a:pt x="1423" y="625"/>
                    <a:pt x="1423" y="625"/>
                  </a:cubicBezTo>
                  <a:cubicBezTo>
                    <a:pt x="1424" y="625"/>
                    <a:pt x="1426" y="626"/>
                    <a:pt x="1427" y="626"/>
                  </a:cubicBezTo>
                  <a:cubicBezTo>
                    <a:pt x="1427" y="626"/>
                    <a:pt x="1427" y="626"/>
                    <a:pt x="1427" y="626"/>
                  </a:cubicBezTo>
                  <a:cubicBezTo>
                    <a:pt x="1427" y="624"/>
                    <a:pt x="1427" y="622"/>
                    <a:pt x="1427" y="619"/>
                  </a:cubicBezTo>
                  <a:cubicBezTo>
                    <a:pt x="1427" y="619"/>
                    <a:pt x="1427" y="619"/>
                    <a:pt x="1427" y="619"/>
                  </a:cubicBezTo>
                  <a:cubicBezTo>
                    <a:pt x="1427" y="571"/>
                    <a:pt x="1408" y="514"/>
                    <a:pt x="1408" y="473"/>
                  </a:cubicBezTo>
                  <a:cubicBezTo>
                    <a:pt x="1408" y="473"/>
                    <a:pt x="1408" y="473"/>
                    <a:pt x="1408" y="473"/>
                  </a:cubicBezTo>
                  <a:cubicBezTo>
                    <a:pt x="1409" y="421"/>
                    <a:pt x="1355" y="388"/>
                    <a:pt x="1340" y="348"/>
                  </a:cubicBezTo>
                  <a:cubicBezTo>
                    <a:pt x="1340" y="348"/>
                    <a:pt x="1340" y="348"/>
                    <a:pt x="1340" y="348"/>
                  </a:cubicBezTo>
                  <a:cubicBezTo>
                    <a:pt x="1335" y="335"/>
                    <a:pt x="1331" y="332"/>
                    <a:pt x="1329" y="332"/>
                  </a:cubicBezTo>
                  <a:cubicBezTo>
                    <a:pt x="1329" y="332"/>
                    <a:pt x="1329" y="332"/>
                    <a:pt x="1329" y="332"/>
                  </a:cubicBezTo>
                  <a:cubicBezTo>
                    <a:pt x="1327" y="332"/>
                    <a:pt x="1324" y="335"/>
                    <a:pt x="1322" y="340"/>
                  </a:cubicBezTo>
                  <a:cubicBezTo>
                    <a:pt x="1322" y="340"/>
                    <a:pt x="1322" y="340"/>
                    <a:pt x="1322" y="340"/>
                  </a:cubicBezTo>
                  <a:cubicBezTo>
                    <a:pt x="1320" y="344"/>
                    <a:pt x="1319" y="348"/>
                    <a:pt x="1319" y="348"/>
                  </a:cubicBezTo>
                  <a:cubicBezTo>
                    <a:pt x="1319" y="348"/>
                    <a:pt x="1319" y="348"/>
                    <a:pt x="1319" y="348"/>
                  </a:cubicBezTo>
                  <a:cubicBezTo>
                    <a:pt x="1319" y="348"/>
                    <a:pt x="1319" y="348"/>
                    <a:pt x="1319" y="348"/>
                  </a:cubicBezTo>
                  <a:cubicBezTo>
                    <a:pt x="1304" y="381"/>
                    <a:pt x="1268" y="396"/>
                    <a:pt x="1234" y="396"/>
                  </a:cubicBezTo>
                  <a:cubicBezTo>
                    <a:pt x="1234" y="396"/>
                    <a:pt x="1234" y="396"/>
                    <a:pt x="1234" y="396"/>
                  </a:cubicBezTo>
                  <a:cubicBezTo>
                    <a:pt x="1207" y="396"/>
                    <a:pt x="1180" y="387"/>
                    <a:pt x="1165" y="372"/>
                  </a:cubicBezTo>
                  <a:cubicBezTo>
                    <a:pt x="1165" y="372"/>
                    <a:pt x="1165" y="372"/>
                    <a:pt x="1165" y="372"/>
                  </a:cubicBezTo>
                  <a:cubicBezTo>
                    <a:pt x="1131" y="337"/>
                    <a:pt x="1109" y="325"/>
                    <a:pt x="1048" y="325"/>
                  </a:cubicBezTo>
                  <a:cubicBezTo>
                    <a:pt x="1048" y="325"/>
                    <a:pt x="1048" y="325"/>
                    <a:pt x="1048" y="325"/>
                  </a:cubicBezTo>
                  <a:cubicBezTo>
                    <a:pt x="987" y="325"/>
                    <a:pt x="950" y="301"/>
                    <a:pt x="912" y="288"/>
                  </a:cubicBezTo>
                  <a:cubicBezTo>
                    <a:pt x="912" y="288"/>
                    <a:pt x="912" y="288"/>
                    <a:pt x="912" y="288"/>
                  </a:cubicBezTo>
                  <a:cubicBezTo>
                    <a:pt x="873" y="275"/>
                    <a:pt x="829" y="234"/>
                    <a:pt x="803" y="208"/>
                  </a:cubicBezTo>
                  <a:cubicBezTo>
                    <a:pt x="803" y="208"/>
                    <a:pt x="803" y="208"/>
                    <a:pt x="803" y="208"/>
                  </a:cubicBezTo>
                  <a:cubicBezTo>
                    <a:pt x="793" y="198"/>
                    <a:pt x="788" y="187"/>
                    <a:pt x="788" y="175"/>
                  </a:cubicBezTo>
                  <a:cubicBezTo>
                    <a:pt x="788" y="175"/>
                    <a:pt x="788" y="175"/>
                    <a:pt x="788" y="175"/>
                  </a:cubicBezTo>
                  <a:cubicBezTo>
                    <a:pt x="788" y="153"/>
                    <a:pt x="802" y="131"/>
                    <a:pt x="824" y="109"/>
                  </a:cubicBezTo>
                  <a:cubicBezTo>
                    <a:pt x="824" y="109"/>
                    <a:pt x="824" y="109"/>
                    <a:pt x="824" y="109"/>
                  </a:cubicBezTo>
                  <a:cubicBezTo>
                    <a:pt x="839" y="94"/>
                    <a:pt x="843" y="68"/>
                    <a:pt x="843" y="45"/>
                  </a:cubicBezTo>
                  <a:cubicBezTo>
                    <a:pt x="843" y="45"/>
                    <a:pt x="843" y="45"/>
                    <a:pt x="843" y="45"/>
                  </a:cubicBezTo>
                  <a:cubicBezTo>
                    <a:pt x="843" y="39"/>
                    <a:pt x="842" y="33"/>
                    <a:pt x="842" y="28"/>
                  </a:cubicBezTo>
                  <a:cubicBezTo>
                    <a:pt x="842" y="28"/>
                    <a:pt x="842" y="28"/>
                    <a:pt x="842" y="28"/>
                  </a:cubicBezTo>
                  <a:cubicBezTo>
                    <a:pt x="842" y="28"/>
                    <a:pt x="841" y="28"/>
                    <a:pt x="841" y="28"/>
                  </a:cubicBezTo>
                  <a:cubicBezTo>
                    <a:pt x="841" y="28"/>
                    <a:pt x="841" y="28"/>
                    <a:pt x="841" y="28"/>
                  </a:cubicBezTo>
                  <a:cubicBezTo>
                    <a:pt x="835" y="28"/>
                    <a:pt x="829" y="26"/>
                    <a:pt x="824" y="21"/>
                  </a:cubicBezTo>
                  <a:cubicBezTo>
                    <a:pt x="824" y="21"/>
                    <a:pt x="824" y="21"/>
                    <a:pt x="824" y="21"/>
                  </a:cubicBezTo>
                  <a:cubicBezTo>
                    <a:pt x="810" y="7"/>
                    <a:pt x="796" y="4"/>
                    <a:pt x="777" y="4"/>
                  </a:cubicBezTo>
                  <a:cubicBezTo>
                    <a:pt x="777" y="4"/>
                    <a:pt x="777" y="4"/>
                    <a:pt x="777" y="4"/>
                  </a:cubicBezTo>
                  <a:cubicBezTo>
                    <a:pt x="756" y="4"/>
                    <a:pt x="730" y="9"/>
                    <a:pt x="698" y="9"/>
                  </a:cubicBezTo>
                  <a:cubicBezTo>
                    <a:pt x="698" y="9"/>
                    <a:pt x="698" y="9"/>
                    <a:pt x="698" y="9"/>
                  </a:cubicBezTo>
                  <a:cubicBezTo>
                    <a:pt x="637" y="9"/>
                    <a:pt x="551" y="16"/>
                    <a:pt x="493" y="41"/>
                  </a:cubicBezTo>
                  <a:cubicBezTo>
                    <a:pt x="493" y="41"/>
                    <a:pt x="493" y="41"/>
                    <a:pt x="493" y="41"/>
                  </a:cubicBezTo>
                  <a:cubicBezTo>
                    <a:pt x="473" y="50"/>
                    <a:pt x="456" y="53"/>
                    <a:pt x="441" y="53"/>
                  </a:cubicBezTo>
                  <a:cubicBezTo>
                    <a:pt x="441" y="53"/>
                    <a:pt x="441" y="53"/>
                    <a:pt x="441" y="53"/>
                  </a:cubicBezTo>
                  <a:cubicBezTo>
                    <a:pt x="410" y="53"/>
                    <a:pt x="382" y="42"/>
                    <a:pt x="337" y="42"/>
                  </a:cubicBezTo>
                  <a:cubicBezTo>
                    <a:pt x="337" y="42"/>
                    <a:pt x="337" y="42"/>
                    <a:pt x="337" y="42"/>
                  </a:cubicBezTo>
                  <a:cubicBezTo>
                    <a:pt x="308" y="42"/>
                    <a:pt x="293" y="49"/>
                    <a:pt x="283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73" y="65"/>
                    <a:pt x="269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59" y="73"/>
                    <a:pt x="257" y="72"/>
                    <a:pt x="254" y="69"/>
                  </a:cubicBezTo>
                  <a:cubicBezTo>
                    <a:pt x="254" y="69"/>
                    <a:pt x="254" y="69"/>
                    <a:pt x="254" y="69"/>
                  </a:cubicBezTo>
                  <a:cubicBezTo>
                    <a:pt x="250" y="65"/>
                    <a:pt x="235" y="62"/>
                    <a:pt x="217" y="62"/>
                  </a:cubicBezTo>
                  <a:cubicBezTo>
                    <a:pt x="217" y="62"/>
                    <a:pt x="217" y="62"/>
                    <a:pt x="217" y="62"/>
                  </a:cubicBezTo>
                  <a:cubicBezTo>
                    <a:pt x="189" y="62"/>
                    <a:pt x="154" y="68"/>
                    <a:pt x="139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34" y="79"/>
                    <a:pt x="132" y="82"/>
                    <a:pt x="132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5"/>
                    <a:pt x="133" y="87"/>
                    <a:pt x="135" y="89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37" y="92"/>
                    <a:pt x="139" y="95"/>
                    <a:pt x="139" y="98"/>
                  </a:cubicBezTo>
                  <a:cubicBezTo>
                    <a:pt x="139" y="98"/>
                    <a:pt x="139" y="98"/>
                    <a:pt x="139" y="98"/>
                  </a:cubicBezTo>
                  <a:cubicBezTo>
                    <a:pt x="138" y="107"/>
                    <a:pt x="129" y="114"/>
                    <a:pt x="117" y="121"/>
                  </a:cubicBezTo>
                  <a:cubicBezTo>
                    <a:pt x="117" y="121"/>
                    <a:pt x="117" y="121"/>
                    <a:pt x="117" y="121"/>
                  </a:cubicBezTo>
                  <a:cubicBezTo>
                    <a:pt x="105" y="127"/>
                    <a:pt x="90" y="133"/>
                    <a:pt x="76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40"/>
                    <a:pt x="76" y="142"/>
                    <a:pt x="76" y="144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76" y="171"/>
                    <a:pt x="96" y="212"/>
                    <a:pt x="96" y="231"/>
                  </a:cubicBezTo>
                  <a:cubicBezTo>
                    <a:pt x="96" y="231"/>
                    <a:pt x="96" y="231"/>
                    <a:pt x="96" y="231"/>
                  </a:cubicBezTo>
                  <a:cubicBezTo>
                    <a:pt x="96" y="234"/>
                    <a:pt x="96" y="237"/>
                    <a:pt x="94" y="240"/>
                  </a:cubicBezTo>
                  <a:cubicBezTo>
                    <a:pt x="94" y="240"/>
                    <a:pt x="94" y="240"/>
                    <a:pt x="94" y="240"/>
                  </a:cubicBezTo>
                  <a:cubicBezTo>
                    <a:pt x="90" y="243"/>
                    <a:pt x="84" y="244"/>
                    <a:pt x="77" y="244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66" y="244"/>
                    <a:pt x="53" y="242"/>
                    <a:pt x="43" y="242"/>
                  </a:cubicBezTo>
                  <a:cubicBezTo>
                    <a:pt x="43" y="242"/>
                    <a:pt x="43" y="242"/>
                    <a:pt x="43" y="242"/>
                  </a:cubicBezTo>
                  <a:cubicBezTo>
                    <a:pt x="35" y="242"/>
                    <a:pt x="28" y="243"/>
                    <a:pt x="25" y="247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2" y="250"/>
                    <a:pt x="21" y="253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72"/>
                    <a:pt x="34" y="294"/>
                    <a:pt x="34" y="315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4" y="328"/>
                    <a:pt x="26" y="337"/>
                    <a:pt x="18" y="345"/>
                  </a:cubicBezTo>
                  <a:cubicBezTo>
                    <a:pt x="18" y="345"/>
                    <a:pt x="18" y="345"/>
                    <a:pt x="18" y="345"/>
                  </a:cubicBezTo>
                  <a:cubicBezTo>
                    <a:pt x="11" y="353"/>
                    <a:pt x="4" y="359"/>
                    <a:pt x="4" y="364"/>
                  </a:cubicBezTo>
                  <a:cubicBezTo>
                    <a:pt x="4" y="364"/>
                    <a:pt x="4" y="364"/>
                    <a:pt x="4" y="364"/>
                  </a:cubicBezTo>
                  <a:cubicBezTo>
                    <a:pt x="4" y="365"/>
                    <a:pt x="4" y="367"/>
                    <a:pt x="6" y="368"/>
                  </a:cubicBezTo>
                  <a:cubicBezTo>
                    <a:pt x="6" y="368"/>
                    <a:pt x="6" y="368"/>
                    <a:pt x="6" y="368"/>
                  </a:cubicBezTo>
                  <a:cubicBezTo>
                    <a:pt x="13" y="375"/>
                    <a:pt x="29" y="381"/>
                    <a:pt x="46" y="387"/>
                  </a:cubicBezTo>
                  <a:cubicBezTo>
                    <a:pt x="46" y="387"/>
                    <a:pt x="46" y="387"/>
                    <a:pt x="46" y="387"/>
                  </a:cubicBezTo>
                  <a:cubicBezTo>
                    <a:pt x="64" y="394"/>
                    <a:pt x="82" y="401"/>
                    <a:pt x="94" y="413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113" y="433"/>
                    <a:pt x="142" y="466"/>
                    <a:pt x="148" y="473"/>
                  </a:cubicBezTo>
                  <a:cubicBezTo>
                    <a:pt x="148" y="473"/>
                    <a:pt x="148" y="473"/>
                    <a:pt x="148" y="473"/>
                  </a:cubicBezTo>
                  <a:cubicBezTo>
                    <a:pt x="154" y="469"/>
                    <a:pt x="161" y="468"/>
                    <a:pt x="168" y="468"/>
                  </a:cubicBezTo>
                  <a:cubicBezTo>
                    <a:pt x="168" y="468"/>
                    <a:pt x="168" y="468"/>
                    <a:pt x="168" y="468"/>
                  </a:cubicBezTo>
                  <a:cubicBezTo>
                    <a:pt x="184" y="468"/>
                    <a:pt x="203" y="475"/>
                    <a:pt x="220" y="482"/>
                  </a:cubicBezTo>
                  <a:cubicBezTo>
                    <a:pt x="220" y="482"/>
                    <a:pt x="220" y="482"/>
                    <a:pt x="220" y="482"/>
                  </a:cubicBezTo>
                  <a:cubicBezTo>
                    <a:pt x="237" y="488"/>
                    <a:pt x="252" y="495"/>
                    <a:pt x="258" y="495"/>
                  </a:cubicBezTo>
                  <a:cubicBezTo>
                    <a:pt x="258" y="495"/>
                    <a:pt x="258" y="495"/>
                    <a:pt x="258" y="495"/>
                  </a:cubicBezTo>
                  <a:cubicBezTo>
                    <a:pt x="269" y="495"/>
                    <a:pt x="274" y="505"/>
                    <a:pt x="280" y="515"/>
                  </a:cubicBezTo>
                  <a:cubicBezTo>
                    <a:pt x="280" y="515"/>
                    <a:pt x="280" y="515"/>
                    <a:pt x="280" y="515"/>
                  </a:cubicBezTo>
                  <a:cubicBezTo>
                    <a:pt x="287" y="525"/>
                    <a:pt x="294" y="536"/>
                    <a:pt x="307" y="541"/>
                  </a:cubicBezTo>
                  <a:cubicBezTo>
                    <a:pt x="307" y="541"/>
                    <a:pt x="307" y="541"/>
                    <a:pt x="307" y="541"/>
                  </a:cubicBezTo>
                  <a:cubicBezTo>
                    <a:pt x="313" y="543"/>
                    <a:pt x="318" y="544"/>
                    <a:pt x="322" y="544"/>
                  </a:cubicBezTo>
                  <a:cubicBezTo>
                    <a:pt x="322" y="544"/>
                    <a:pt x="322" y="544"/>
                    <a:pt x="322" y="544"/>
                  </a:cubicBezTo>
                  <a:cubicBezTo>
                    <a:pt x="334" y="544"/>
                    <a:pt x="341" y="537"/>
                    <a:pt x="344" y="534"/>
                  </a:cubicBezTo>
                  <a:cubicBezTo>
                    <a:pt x="344" y="534"/>
                    <a:pt x="344" y="534"/>
                    <a:pt x="344" y="534"/>
                  </a:cubicBezTo>
                  <a:cubicBezTo>
                    <a:pt x="345" y="533"/>
                    <a:pt x="345" y="532"/>
                    <a:pt x="345" y="532"/>
                  </a:cubicBezTo>
                  <a:cubicBezTo>
                    <a:pt x="345" y="532"/>
                    <a:pt x="345" y="532"/>
                    <a:pt x="345" y="532"/>
                  </a:cubicBezTo>
                  <a:cubicBezTo>
                    <a:pt x="345" y="531"/>
                    <a:pt x="346" y="531"/>
                    <a:pt x="347" y="531"/>
                  </a:cubicBezTo>
                  <a:cubicBezTo>
                    <a:pt x="347" y="531"/>
                    <a:pt x="347" y="531"/>
                    <a:pt x="347" y="531"/>
                  </a:cubicBezTo>
                  <a:cubicBezTo>
                    <a:pt x="348" y="531"/>
                    <a:pt x="349" y="532"/>
                    <a:pt x="349" y="533"/>
                  </a:cubicBezTo>
                  <a:cubicBezTo>
                    <a:pt x="349" y="533"/>
                    <a:pt x="349" y="533"/>
                    <a:pt x="349" y="533"/>
                  </a:cubicBezTo>
                  <a:cubicBezTo>
                    <a:pt x="349" y="533"/>
                    <a:pt x="348" y="536"/>
                    <a:pt x="348" y="540"/>
                  </a:cubicBezTo>
                  <a:cubicBezTo>
                    <a:pt x="348" y="540"/>
                    <a:pt x="348" y="540"/>
                    <a:pt x="348" y="540"/>
                  </a:cubicBezTo>
                  <a:cubicBezTo>
                    <a:pt x="348" y="548"/>
                    <a:pt x="349" y="560"/>
                    <a:pt x="354" y="571"/>
                  </a:cubicBezTo>
                  <a:cubicBezTo>
                    <a:pt x="354" y="571"/>
                    <a:pt x="354" y="571"/>
                    <a:pt x="354" y="571"/>
                  </a:cubicBezTo>
                  <a:cubicBezTo>
                    <a:pt x="359" y="582"/>
                    <a:pt x="367" y="592"/>
                    <a:pt x="381" y="594"/>
                  </a:cubicBezTo>
                  <a:cubicBezTo>
                    <a:pt x="381" y="594"/>
                    <a:pt x="381" y="594"/>
                    <a:pt x="381" y="594"/>
                  </a:cubicBezTo>
                  <a:cubicBezTo>
                    <a:pt x="423" y="600"/>
                    <a:pt x="442" y="643"/>
                    <a:pt x="467" y="667"/>
                  </a:cubicBezTo>
                  <a:cubicBezTo>
                    <a:pt x="467" y="667"/>
                    <a:pt x="467" y="667"/>
                    <a:pt x="467" y="667"/>
                  </a:cubicBezTo>
                  <a:cubicBezTo>
                    <a:pt x="479" y="679"/>
                    <a:pt x="494" y="680"/>
                    <a:pt x="510" y="681"/>
                  </a:cubicBezTo>
                  <a:cubicBezTo>
                    <a:pt x="510" y="681"/>
                    <a:pt x="510" y="681"/>
                    <a:pt x="510" y="681"/>
                  </a:cubicBezTo>
                  <a:cubicBezTo>
                    <a:pt x="526" y="681"/>
                    <a:pt x="543" y="682"/>
                    <a:pt x="556" y="695"/>
                  </a:cubicBezTo>
                  <a:cubicBezTo>
                    <a:pt x="556" y="695"/>
                    <a:pt x="556" y="695"/>
                    <a:pt x="556" y="695"/>
                  </a:cubicBezTo>
                  <a:cubicBezTo>
                    <a:pt x="565" y="704"/>
                    <a:pt x="582" y="707"/>
                    <a:pt x="601" y="707"/>
                  </a:cubicBezTo>
                  <a:cubicBezTo>
                    <a:pt x="601" y="707"/>
                    <a:pt x="601" y="707"/>
                    <a:pt x="601" y="707"/>
                  </a:cubicBezTo>
                  <a:cubicBezTo>
                    <a:pt x="627" y="707"/>
                    <a:pt x="654" y="701"/>
                    <a:pt x="663" y="701"/>
                  </a:cubicBezTo>
                  <a:cubicBezTo>
                    <a:pt x="663" y="701"/>
                    <a:pt x="663" y="701"/>
                    <a:pt x="663" y="701"/>
                  </a:cubicBezTo>
                  <a:cubicBezTo>
                    <a:pt x="671" y="701"/>
                    <a:pt x="678" y="709"/>
                    <a:pt x="684" y="716"/>
                  </a:cubicBezTo>
                  <a:cubicBezTo>
                    <a:pt x="684" y="716"/>
                    <a:pt x="684" y="716"/>
                    <a:pt x="684" y="716"/>
                  </a:cubicBezTo>
                  <a:cubicBezTo>
                    <a:pt x="690" y="723"/>
                    <a:pt x="696" y="730"/>
                    <a:pt x="703" y="730"/>
                  </a:cubicBezTo>
                  <a:cubicBezTo>
                    <a:pt x="703" y="730"/>
                    <a:pt x="703" y="730"/>
                    <a:pt x="703" y="730"/>
                  </a:cubicBezTo>
                  <a:cubicBezTo>
                    <a:pt x="709" y="730"/>
                    <a:pt x="722" y="718"/>
                    <a:pt x="732" y="705"/>
                  </a:cubicBezTo>
                  <a:cubicBezTo>
                    <a:pt x="732" y="705"/>
                    <a:pt x="732" y="705"/>
                    <a:pt x="732" y="705"/>
                  </a:cubicBezTo>
                  <a:cubicBezTo>
                    <a:pt x="743" y="692"/>
                    <a:pt x="751" y="679"/>
                    <a:pt x="751" y="679"/>
                  </a:cubicBezTo>
                  <a:cubicBezTo>
                    <a:pt x="751" y="679"/>
                    <a:pt x="751" y="679"/>
                    <a:pt x="751" y="679"/>
                  </a:cubicBezTo>
                  <a:cubicBezTo>
                    <a:pt x="752" y="678"/>
                    <a:pt x="753" y="678"/>
                    <a:pt x="754" y="679"/>
                  </a:cubicBezTo>
                  <a:cubicBezTo>
                    <a:pt x="754" y="679"/>
                    <a:pt x="754" y="679"/>
                    <a:pt x="754" y="679"/>
                  </a:cubicBezTo>
                  <a:cubicBezTo>
                    <a:pt x="776" y="693"/>
                    <a:pt x="796" y="697"/>
                    <a:pt x="813" y="697"/>
                  </a:cubicBezTo>
                  <a:cubicBezTo>
                    <a:pt x="813" y="697"/>
                    <a:pt x="813" y="697"/>
                    <a:pt x="813" y="697"/>
                  </a:cubicBezTo>
                  <a:cubicBezTo>
                    <a:pt x="828" y="697"/>
                    <a:pt x="841" y="693"/>
                    <a:pt x="851" y="689"/>
                  </a:cubicBezTo>
                  <a:cubicBezTo>
                    <a:pt x="851" y="689"/>
                    <a:pt x="851" y="689"/>
                    <a:pt x="851" y="689"/>
                  </a:cubicBezTo>
                  <a:cubicBezTo>
                    <a:pt x="860" y="685"/>
                    <a:pt x="865" y="682"/>
                    <a:pt x="865" y="682"/>
                  </a:cubicBezTo>
                  <a:cubicBezTo>
                    <a:pt x="865" y="682"/>
                    <a:pt x="865" y="682"/>
                    <a:pt x="865" y="682"/>
                  </a:cubicBezTo>
                  <a:cubicBezTo>
                    <a:pt x="865" y="681"/>
                    <a:pt x="866" y="681"/>
                    <a:pt x="866" y="681"/>
                  </a:cubicBezTo>
                  <a:cubicBezTo>
                    <a:pt x="866" y="681"/>
                    <a:pt x="866" y="681"/>
                    <a:pt x="866" y="681"/>
                  </a:cubicBezTo>
                  <a:cubicBezTo>
                    <a:pt x="866" y="681"/>
                    <a:pt x="867" y="681"/>
                    <a:pt x="867" y="681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Freeform 60"/>
            <p:cNvSpPr>
              <a:spLocks noEditPoints="1"/>
            </p:cNvSpPr>
            <p:nvPr/>
          </p:nvSpPr>
          <p:spPr bwMode="auto">
            <a:xfrm>
              <a:off x="4554542" y="2746376"/>
              <a:ext cx="854076" cy="1411288"/>
            </a:xfrm>
            <a:custGeom>
              <a:avLst/>
              <a:gdLst>
                <a:gd name="T0" fmla="*/ 451761 w 380"/>
                <a:gd name="T1" fmla="*/ 1395557 h 628"/>
                <a:gd name="T2" fmla="*/ 442771 w 380"/>
                <a:gd name="T3" fmla="*/ 1404546 h 628"/>
                <a:gd name="T4" fmla="*/ 296679 w 380"/>
                <a:gd name="T5" fmla="*/ 1343870 h 628"/>
                <a:gd name="T6" fmla="*/ 24723 w 380"/>
                <a:gd name="T7" fmla="*/ 1267462 h 628"/>
                <a:gd name="T8" fmla="*/ 56189 w 380"/>
                <a:gd name="T9" fmla="*/ 1103411 h 628"/>
                <a:gd name="T10" fmla="*/ 132607 w 380"/>
                <a:gd name="T11" fmla="*/ 1022510 h 628"/>
                <a:gd name="T12" fmla="*/ 121369 w 380"/>
                <a:gd name="T13" fmla="*/ 905651 h 628"/>
                <a:gd name="T14" fmla="*/ 191043 w 380"/>
                <a:gd name="T15" fmla="*/ 835986 h 628"/>
                <a:gd name="T16" fmla="*/ 400067 w 380"/>
                <a:gd name="T17" fmla="*/ 658451 h 628"/>
                <a:gd name="T18" fmla="*/ 330393 w 380"/>
                <a:gd name="T19" fmla="*/ 568560 h 628"/>
                <a:gd name="T20" fmla="*/ 161825 w 380"/>
                <a:gd name="T21" fmla="*/ 494400 h 628"/>
                <a:gd name="T22" fmla="*/ 319155 w 380"/>
                <a:gd name="T23" fmla="*/ 307877 h 628"/>
                <a:gd name="T24" fmla="*/ 325897 w 380"/>
                <a:gd name="T25" fmla="*/ 307877 h 628"/>
                <a:gd name="T26" fmla="*/ 429286 w 380"/>
                <a:gd name="T27" fmla="*/ 316866 h 628"/>
                <a:gd name="T28" fmla="*/ 676518 w 380"/>
                <a:gd name="T29" fmla="*/ 6742 h 628"/>
                <a:gd name="T30" fmla="*/ 748440 w 380"/>
                <a:gd name="T31" fmla="*/ 4495 h 628"/>
                <a:gd name="T32" fmla="*/ 741698 w 380"/>
                <a:gd name="T33" fmla="*/ 146073 h 628"/>
                <a:gd name="T34" fmla="*/ 725965 w 380"/>
                <a:gd name="T35" fmla="*/ 364058 h 628"/>
                <a:gd name="T36" fmla="*/ 741698 w 380"/>
                <a:gd name="T37" fmla="*/ 640473 h 628"/>
                <a:gd name="T38" fmla="*/ 743945 w 380"/>
                <a:gd name="T39" fmla="*/ 786546 h 628"/>
                <a:gd name="T40" fmla="*/ 723717 w 380"/>
                <a:gd name="T41" fmla="*/ 878684 h 628"/>
                <a:gd name="T42" fmla="*/ 743945 w 380"/>
                <a:gd name="T43" fmla="*/ 883179 h 628"/>
                <a:gd name="T44" fmla="*/ 748440 w 380"/>
                <a:gd name="T45" fmla="*/ 889920 h 628"/>
                <a:gd name="T46" fmla="*/ 741698 w 380"/>
                <a:gd name="T47" fmla="*/ 968575 h 628"/>
                <a:gd name="T48" fmla="*/ 851828 w 380"/>
                <a:gd name="T49" fmla="*/ 1123637 h 628"/>
                <a:gd name="T50" fmla="*/ 748440 w 380"/>
                <a:gd name="T51" fmla="*/ 1134873 h 628"/>
                <a:gd name="T52" fmla="*/ 672023 w 380"/>
                <a:gd name="T53" fmla="*/ 1188808 h 628"/>
                <a:gd name="T54" fmla="*/ 703489 w 380"/>
                <a:gd name="T55" fmla="*/ 1274204 h 628"/>
                <a:gd name="T56" fmla="*/ 647300 w 380"/>
                <a:gd name="T57" fmla="*/ 1321397 h 628"/>
                <a:gd name="T58" fmla="*/ 665280 w 380"/>
                <a:gd name="T59" fmla="*/ 1402299 h 628"/>
                <a:gd name="T60" fmla="*/ 660785 w 380"/>
                <a:gd name="T61" fmla="*/ 1411288 h 628"/>
                <a:gd name="T62" fmla="*/ 636062 w 380"/>
                <a:gd name="T63" fmla="*/ 1346117 h 628"/>
                <a:gd name="T64" fmla="*/ 656290 w 380"/>
                <a:gd name="T65" fmla="*/ 1305666 h 628"/>
                <a:gd name="T66" fmla="*/ 694499 w 380"/>
                <a:gd name="T67" fmla="*/ 1274204 h 628"/>
                <a:gd name="T68" fmla="*/ 663033 w 380"/>
                <a:gd name="T69" fmla="*/ 1188808 h 628"/>
                <a:gd name="T70" fmla="*/ 746193 w 380"/>
                <a:gd name="T71" fmla="*/ 1125884 h 628"/>
                <a:gd name="T72" fmla="*/ 737202 w 380"/>
                <a:gd name="T73" fmla="*/ 975317 h 628"/>
                <a:gd name="T74" fmla="*/ 737202 w 380"/>
                <a:gd name="T75" fmla="*/ 894415 h 628"/>
                <a:gd name="T76" fmla="*/ 714727 w 380"/>
                <a:gd name="T77" fmla="*/ 883179 h 628"/>
                <a:gd name="T78" fmla="*/ 737202 w 380"/>
                <a:gd name="T79" fmla="*/ 782051 h 628"/>
                <a:gd name="T80" fmla="*/ 734955 w 380"/>
                <a:gd name="T81" fmla="*/ 644968 h 628"/>
                <a:gd name="T82" fmla="*/ 716974 w 380"/>
                <a:gd name="T83" fmla="*/ 364058 h 628"/>
                <a:gd name="T84" fmla="*/ 737202 w 380"/>
                <a:gd name="T85" fmla="*/ 139331 h 628"/>
                <a:gd name="T86" fmla="*/ 741698 w 380"/>
                <a:gd name="T87" fmla="*/ 8989 h 628"/>
                <a:gd name="T88" fmla="*/ 564140 w 380"/>
                <a:gd name="T89" fmla="*/ 116858 h 628"/>
                <a:gd name="T90" fmla="*/ 391077 w 380"/>
                <a:gd name="T91" fmla="*/ 343833 h 628"/>
                <a:gd name="T92" fmla="*/ 173063 w 380"/>
                <a:gd name="T93" fmla="*/ 489906 h 628"/>
                <a:gd name="T94" fmla="*/ 415800 w 380"/>
                <a:gd name="T95" fmla="*/ 638226 h 628"/>
                <a:gd name="T96" fmla="*/ 271956 w 380"/>
                <a:gd name="T97" fmla="*/ 806771 h 628"/>
                <a:gd name="T98" fmla="*/ 134854 w 380"/>
                <a:gd name="T99" fmla="*/ 885426 h 628"/>
                <a:gd name="T100" fmla="*/ 150587 w 380"/>
                <a:gd name="T101" fmla="*/ 1000037 h 628"/>
                <a:gd name="T102" fmla="*/ 110131 w 380"/>
                <a:gd name="T103" fmla="*/ 1080939 h 628"/>
                <a:gd name="T104" fmla="*/ 20228 w 380"/>
                <a:gd name="T105" fmla="*/ 1134873 h 628"/>
                <a:gd name="T106" fmla="*/ 31466 w 380"/>
                <a:gd name="T107" fmla="*/ 1260721 h 628"/>
                <a:gd name="T108" fmla="*/ 231500 w 380"/>
                <a:gd name="T109" fmla="*/ 1319150 h 628"/>
                <a:gd name="T110" fmla="*/ 445019 w 380"/>
                <a:gd name="T111" fmla="*/ 1388815 h 628"/>
                <a:gd name="T112" fmla="*/ 649547 w 380"/>
                <a:gd name="T113" fmla="*/ 1400052 h 6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80" h="628">
                  <a:moveTo>
                    <a:pt x="294" y="628"/>
                  </a:moveTo>
                  <a:cubicBezTo>
                    <a:pt x="266" y="624"/>
                    <a:pt x="232" y="619"/>
                    <a:pt x="213" y="619"/>
                  </a:cubicBezTo>
                  <a:cubicBezTo>
                    <a:pt x="213" y="619"/>
                    <a:pt x="213" y="619"/>
                    <a:pt x="213" y="619"/>
                  </a:cubicBezTo>
                  <a:cubicBezTo>
                    <a:pt x="206" y="619"/>
                    <a:pt x="201" y="620"/>
                    <a:pt x="201" y="621"/>
                  </a:cubicBezTo>
                  <a:cubicBezTo>
                    <a:pt x="201" y="621"/>
                    <a:pt x="201" y="621"/>
                    <a:pt x="201" y="621"/>
                  </a:cubicBezTo>
                  <a:cubicBezTo>
                    <a:pt x="200" y="622"/>
                    <a:pt x="199" y="623"/>
                    <a:pt x="198" y="624"/>
                  </a:cubicBezTo>
                  <a:cubicBezTo>
                    <a:pt x="198" y="624"/>
                    <a:pt x="198" y="624"/>
                    <a:pt x="198" y="624"/>
                  </a:cubicBezTo>
                  <a:cubicBezTo>
                    <a:pt x="198" y="624"/>
                    <a:pt x="198" y="625"/>
                    <a:pt x="197" y="625"/>
                  </a:cubicBezTo>
                  <a:cubicBezTo>
                    <a:pt x="197" y="625"/>
                    <a:pt x="197" y="625"/>
                    <a:pt x="197" y="625"/>
                  </a:cubicBezTo>
                  <a:cubicBezTo>
                    <a:pt x="196" y="625"/>
                    <a:pt x="196" y="625"/>
                    <a:pt x="195" y="624"/>
                  </a:cubicBezTo>
                  <a:cubicBezTo>
                    <a:pt x="195" y="624"/>
                    <a:pt x="195" y="624"/>
                    <a:pt x="195" y="624"/>
                  </a:cubicBezTo>
                  <a:cubicBezTo>
                    <a:pt x="188" y="615"/>
                    <a:pt x="162" y="606"/>
                    <a:pt x="132" y="598"/>
                  </a:cubicBezTo>
                  <a:cubicBezTo>
                    <a:pt x="132" y="598"/>
                    <a:pt x="132" y="598"/>
                    <a:pt x="132" y="598"/>
                  </a:cubicBezTo>
                  <a:cubicBezTo>
                    <a:pt x="103" y="591"/>
                    <a:pt x="69" y="583"/>
                    <a:pt x="44" y="577"/>
                  </a:cubicBezTo>
                  <a:cubicBezTo>
                    <a:pt x="44" y="577"/>
                    <a:pt x="44" y="577"/>
                    <a:pt x="44" y="577"/>
                  </a:cubicBezTo>
                  <a:cubicBezTo>
                    <a:pt x="28" y="572"/>
                    <a:pt x="16" y="568"/>
                    <a:pt x="11" y="564"/>
                  </a:cubicBezTo>
                  <a:cubicBezTo>
                    <a:pt x="11" y="564"/>
                    <a:pt x="11" y="564"/>
                    <a:pt x="11" y="564"/>
                  </a:cubicBezTo>
                  <a:cubicBezTo>
                    <a:pt x="3" y="556"/>
                    <a:pt x="0" y="543"/>
                    <a:pt x="0" y="529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511"/>
                    <a:pt x="7" y="491"/>
                    <a:pt x="25" y="491"/>
                  </a:cubicBezTo>
                  <a:cubicBezTo>
                    <a:pt x="25" y="491"/>
                    <a:pt x="25" y="491"/>
                    <a:pt x="25" y="491"/>
                  </a:cubicBezTo>
                  <a:cubicBezTo>
                    <a:pt x="37" y="491"/>
                    <a:pt x="41" y="486"/>
                    <a:pt x="45" y="479"/>
                  </a:cubicBezTo>
                  <a:cubicBezTo>
                    <a:pt x="45" y="479"/>
                    <a:pt x="45" y="479"/>
                    <a:pt x="45" y="479"/>
                  </a:cubicBezTo>
                  <a:cubicBezTo>
                    <a:pt x="49" y="472"/>
                    <a:pt x="52" y="463"/>
                    <a:pt x="59" y="455"/>
                  </a:cubicBezTo>
                  <a:cubicBezTo>
                    <a:pt x="59" y="455"/>
                    <a:pt x="59" y="455"/>
                    <a:pt x="59" y="455"/>
                  </a:cubicBezTo>
                  <a:cubicBezTo>
                    <a:pt x="62" y="452"/>
                    <a:pt x="63" y="449"/>
                    <a:pt x="63" y="445"/>
                  </a:cubicBezTo>
                  <a:cubicBezTo>
                    <a:pt x="63" y="445"/>
                    <a:pt x="63" y="445"/>
                    <a:pt x="63" y="445"/>
                  </a:cubicBezTo>
                  <a:cubicBezTo>
                    <a:pt x="63" y="434"/>
                    <a:pt x="54" y="418"/>
                    <a:pt x="54" y="403"/>
                  </a:cubicBezTo>
                  <a:cubicBezTo>
                    <a:pt x="54" y="403"/>
                    <a:pt x="54" y="403"/>
                    <a:pt x="54" y="403"/>
                  </a:cubicBezTo>
                  <a:cubicBezTo>
                    <a:pt x="54" y="400"/>
                    <a:pt x="55" y="396"/>
                    <a:pt x="56" y="392"/>
                  </a:cubicBezTo>
                  <a:cubicBezTo>
                    <a:pt x="56" y="392"/>
                    <a:pt x="56" y="392"/>
                    <a:pt x="56" y="392"/>
                  </a:cubicBezTo>
                  <a:cubicBezTo>
                    <a:pt x="61" y="381"/>
                    <a:pt x="73" y="376"/>
                    <a:pt x="85" y="372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7" y="368"/>
                    <a:pt x="110" y="364"/>
                    <a:pt x="118" y="356"/>
                  </a:cubicBezTo>
                  <a:cubicBezTo>
                    <a:pt x="118" y="356"/>
                    <a:pt x="118" y="356"/>
                    <a:pt x="118" y="356"/>
                  </a:cubicBezTo>
                  <a:cubicBezTo>
                    <a:pt x="135" y="339"/>
                    <a:pt x="163" y="307"/>
                    <a:pt x="178" y="293"/>
                  </a:cubicBezTo>
                  <a:cubicBezTo>
                    <a:pt x="178" y="293"/>
                    <a:pt x="178" y="293"/>
                    <a:pt x="178" y="293"/>
                  </a:cubicBezTo>
                  <a:cubicBezTo>
                    <a:pt x="180" y="290"/>
                    <a:pt x="181" y="287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2" y="273"/>
                    <a:pt x="162" y="258"/>
                    <a:pt x="147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31" y="247"/>
                    <a:pt x="92" y="229"/>
                    <a:pt x="73" y="221"/>
                  </a:cubicBezTo>
                  <a:cubicBezTo>
                    <a:pt x="73" y="221"/>
                    <a:pt x="73" y="221"/>
                    <a:pt x="73" y="221"/>
                  </a:cubicBezTo>
                  <a:cubicBezTo>
                    <a:pt x="73" y="221"/>
                    <a:pt x="72" y="220"/>
                    <a:pt x="72" y="220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72" y="219"/>
                    <a:pt x="72" y="219"/>
                    <a:pt x="72" y="218"/>
                  </a:cubicBezTo>
                  <a:cubicBezTo>
                    <a:pt x="72" y="218"/>
                    <a:pt x="72" y="218"/>
                    <a:pt x="72" y="218"/>
                  </a:cubicBezTo>
                  <a:cubicBezTo>
                    <a:pt x="89" y="194"/>
                    <a:pt x="124" y="164"/>
                    <a:pt x="142" y="137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2" y="137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5" y="136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55" y="144"/>
                    <a:pt x="165" y="149"/>
                    <a:pt x="174" y="149"/>
                  </a:cubicBezTo>
                  <a:cubicBezTo>
                    <a:pt x="174" y="149"/>
                    <a:pt x="174" y="149"/>
                    <a:pt x="174" y="149"/>
                  </a:cubicBezTo>
                  <a:cubicBezTo>
                    <a:pt x="180" y="149"/>
                    <a:pt x="186" y="147"/>
                    <a:pt x="191" y="141"/>
                  </a:cubicBezTo>
                  <a:cubicBezTo>
                    <a:pt x="191" y="141"/>
                    <a:pt x="191" y="141"/>
                    <a:pt x="191" y="141"/>
                  </a:cubicBezTo>
                  <a:cubicBezTo>
                    <a:pt x="214" y="118"/>
                    <a:pt x="226" y="72"/>
                    <a:pt x="248" y="50"/>
                  </a:cubicBezTo>
                  <a:cubicBezTo>
                    <a:pt x="248" y="50"/>
                    <a:pt x="248" y="50"/>
                    <a:pt x="248" y="50"/>
                  </a:cubicBezTo>
                  <a:cubicBezTo>
                    <a:pt x="270" y="28"/>
                    <a:pt x="278" y="4"/>
                    <a:pt x="301" y="3"/>
                  </a:cubicBezTo>
                  <a:cubicBezTo>
                    <a:pt x="301" y="3"/>
                    <a:pt x="301" y="3"/>
                    <a:pt x="301" y="3"/>
                  </a:cubicBezTo>
                  <a:cubicBezTo>
                    <a:pt x="307" y="3"/>
                    <a:pt x="318" y="2"/>
                    <a:pt x="331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2" y="0"/>
                    <a:pt x="333" y="1"/>
                    <a:pt x="333" y="2"/>
                  </a:cubicBezTo>
                  <a:cubicBezTo>
                    <a:pt x="333" y="2"/>
                    <a:pt x="333" y="2"/>
                    <a:pt x="333" y="2"/>
                  </a:cubicBezTo>
                  <a:cubicBezTo>
                    <a:pt x="336" y="13"/>
                    <a:pt x="339" y="26"/>
                    <a:pt x="339" y="38"/>
                  </a:cubicBezTo>
                  <a:cubicBezTo>
                    <a:pt x="339" y="38"/>
                    <a:pt x="339" y="38"/>
                    <a:pt x="339" y="38"/>
                  </a:cubicBezTo>
                  <a:cubicBezTo>
                    <a:pt x="339" y="49"/>
                    <a:pt x="337" y="59"/>
                    <a:pt x="330" y="65"/>
                  </a:cubicBezTo>
                  <a:cubicBezTo>
                    <a:pt x="330" y="65"/>
                    <a:pt x="330" y="65"/>
                    <a:pt x="330" y="65"/>
                  </a:cubicBezTo>
                  <a:cubicBezTo>
                    <a:pt x="322" y="74"/>
                    <a:pt x="319" y="86"/>
                    <a:pt x="319" y="100"/>
                  </a:cubicBezTo>
                  <a:cubicBezTo>
                    <a:pt x="319" y="100"/>
                    <a:pt x="319" y="100"/>
                    <a:pt x="319" y="100"/>
                  </a:cubicBezTo>
                  <a:cubicBezTo>
                    <a:pt x="319" y="118"/>
                    <a:pt x="323" y="140"/>
                    <a:pt x="323" y="162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3" y="200"/>
                    <a:pt x="318" y="196"/>
                    <a:pt x="318" y="243"/>
                  </a:cubicBezTo>
                  <a:cubicBezTo>
                    <a:pt x="318" y="243"/>
                    <a:pt x="318" y="243"/>
                    <a:pt x="318" y="243"/>
                  </a:cubicBezTo>
                  <a:cubicBezTo>
                    <a:pt x="318" y="266"/>
                    <a:pt x="324" y="276"/>
                    <a:pt x="330" y="285"/>
                  </a:cubicBezTo>
                  <a:cubicBezTo>
                    <a:pt x="330" y="285"/>
                    <a:pt x="330" y="285"/>
                    <a:pt x="330" y="285"/>
                  </a:cubicBezTo>
                  <a:cubicBezTo>
                    <a:pt x="336" y="294"/>
                    <a:pt x="343" y="301"/>
                    <a:pt x="343" y="317"/>
                  </a:cubicBezTo>
                  <a:cubicBezTo>
                    <a:pt x="343" y="317"/>
                    <a:pt x="343" y="317"/>
                    <a:pt x="343" y="317"/>
                  </a:cubicBezTo>
                  <a:cubicBezTo>
                    <a:pt x="343" y="333"/>
                    <a:pt x="337" y="342"/>
                    <a:pt x="331" y="350"/>
                  </a:cubicBezTo>
                  <a:cubicBezTo>
                    <a:pt x="331" y="350"/>
                    <a:pt x="331" y="350"/>
                    <a:pt x="331" y="350"/>
                  </a:cubicBezTo>
                  <a:cubicBezTo>
                    <a:pt x="325" y="358"/>
                    <a:pt x="320" y="366"/>
                    <a:pt x="320" y="380"/>
                  </a:cubicBezTo>
                  <a:cubicBezTo>
                    <a:pt x="320" y="380"/>
                    <a:pt x="320" y="380"/>
                    <a:pt x="320" y="380"/>
                  </a:cubicBezTo>
                  <a:cubicBezTo>
                    <a:pt x="320" y="386"/>
                    <a:pt x="321" y="389"/>
                    <a:pt x="322" y="391"/>
                  </a:cubicBezTo>
                  <a:cubicBezTo>
                    <a:pt x="322" y="391"/>
                    <a:pt x="322" y="391"/>
                    <a:pt x="322" y="391"/>
                  </a:cubicBezTo>
                  <a:cubicBezTo>
                    <a:pt x="323" y="393"/>
                    <a:pt x="324" y="394"/>
                    <a:pt x="327" y="394"/>
                  </a:cubicBezTo>
                  <a:cubicBezTo>
                    <a:pt x="327" y="394"/>
                    <a:pt x="327" y="394"/>
                    <a:pt x="327" y="394"/>
                  </a:cubicBezTo>
                  <a:cubicBezTo>
                    <a:pt x="328" y="394"/>
                    <a:pt x="329" y="394"/>
                    <a:pt x="331" y="393"/>
                  </a:cubicBezTo>
                  <a:cubicBezTo>
                    <a:pt x="331" y="393"/>
                    <a:pt x="331" y="393"/>
                    <a:pt x="331" y="393"/>
                  </a:cubicBezTo>
                  <a:cubicBezTo>
                    <a:pt x="331" y="393"/>
                    <a:pt x="332" y="394"/>
                    <a:pt x="333" y="394"/>
                  </a:cubicBezTo>
                  <a:cubicBezTo>
                    <a:pt x="333" y="394"/>
                    <a:pt x="333" y="394"/>
                    <a:pt x="333" y="394"/>
                  </a:cubicBezTo>
                  <a:cubicBezTo>
                    <a:pt x="333" y="395"/>
                    <a:pt x="333" y="396"/>
                    <a:pt x="333" y="396"/>
                  </a:cubicBezTo>
                  <a:cubicBezTo>
                    <a:pt x="333" y="396"/>
                    <a:pt x="333" y="396"/>
                    <a:pt x="333" y="396"/>
                  </a:cubicBezTo>
                  <a:cubicBezTo>
                    <a:pt x="330" y="404"/>
                    <a:pt x="327" y="413"/>
                    <a:pt x="327" y="420"/>
                  </a:cubicBezTo>
                  <a:cubicBezTo>
                    <a:pt x="327" y="420"/>
                    <a:pt x="327" y="420"/>
                    <a:pt x="327" y="420"/>
                  </a:cubicBezTo>
                  <a:cubicBezTo>
                    <a:pt x="327" y="425"/>
                    <a:pt x="328" y="428"/>
                    <a:pt x="330" y="431"/>
                  </a:cubicBezTo>
                  <a:cubicBezTo>
                    <a:pt x="330" y="431"/>
                    <a:pt x="330" y="431"/>
                    <a:pt x="330" y="431"/>
                  </a:cubicBezTo>
                  <a:cubicBezTo>
                    <a:pt x="343" y="443"/>
                    <a:pt x="364" y="479"/>
                    <a:pt x="379" y="498"/>
                  </a:cubicBezTo>
                  <a:cubicBezTo>
                    <a:pt x="379" y="498"/>
                    <a:pt x="379" y="498"/>
                    <a:pt x="379" y="498"/>
                  </a:cubicBezTo>
                  <a:cubicBezTo>
                    <a:pt x="380" y="499"/>
                    <a:pt x="380" y="500"/>
                    <a:pt x="379" y="500"/>
                  </a:cubicBezTo>
                  <a:cubicBezTo>
                    <a:pt x="379" y="500"/>
                    <a:pt x="379" y="500"/>
                    <a:pt x="379" y="500"/>
                  </a:cubicBezTo>
                  <a:cubicBezTo>
                    <a:pt x="379" y="501"/>
                    <a:pt x="378" y="501"/>
                    <a:pt x="378" y="502"/>
                  </a:cubicBezTo>
                  <a:cubicBezTo>
                    <a:pt x="378" y="502"/>
                    <a:pt x="378" y="502"/>
                    <a:pt x="378" y="502"/>
                  </a:cubicBezTo>
                  <a:cubicBezTo>
                    <a:pt x="364" y="502"/>
                    <a:pt x="347" y="503"/>
                    <a:pt x="333" y="505"/>
                  </a:cubicBezTo>
                  <a:cubicBezTo>
                    <a:pt x="333" y="505"/>
                    <a:pt x="333" y="505"/>
                    <a:pt x="333" y="505"/>
                  </a:cubicBezTo>
                  <a:cubicBezTo>
                    <a:pt x="319" y="506"/>
                    <a:pt x="307" y="509"/>
                    <a:pt x="305" y="511"/>
                  </a:cubicBezTo>
                  <a:cubicBezTo>
                    <a:pt x="305" y="511"/>
                    <a:pt x="305" y="511"/>
                    <a:pt x="305" y="511"/>
                  </a:cubicBezTo>
                  <a:cubicBezTo>
                    <a:pt x="301" y="515"/>
                    <a:pt x="299" y="522"/>
                    <a:pt x="299" y="529"/>
                  </a:cubicBezTo>
                  <a:cubicBezTo>
                    <a:pt x="299" y="529"/>
                    <a:pt x="299" y="529"/>
                    <a:pt x="299" y="529"/>
                  </a:cubicBezTo>
                  <a:cubicBezTo>
                    <a:pt x="299" y="540"/>
                    <a:pt x="303" y="551"/>
                    <a:pt x="309" y="557"/>
                  </a:cubicBezTo>
                  <a:cubicBezTo>
                    <a:pt x="309" y="557"/>
                    <a:pt x="309" y="557"/>
                    <a:pt x="309" y="557"/>
                  </a:cubicBezTo>
                  <a:cubicBezTo>
                    <a:pt x="312" y="560"/>
                    <a:pt x="313" y="564"/>
                    <a:pt x="313" y="567"/>
                  </a:cubicBezTo>
                  <a:cubicBezTo>
                    <a:pt x="313" y="567"/>
                    <a:pt x="313" y="567"/>
                    <a:pt x="313" y="567"/>
                  </a:cubicBezTo>
                  <a:cubicBezTo>
                    <a:pt x="313" y="577"/>
                    <a:pt x="303" y="584"/>
                    <a:pt x="292" y="585"/>
                  </a:cubicBezTo>
                  <a:cubicBezTo>
                    <a:pt x="292" y="585"/>
                    <a:pt x="292" y="585"/>
                    <a:pt x="292" y="585"/>
                  </a:cubicBezTo>
                  <a:cubicBezTo>
                    <a:pt x="291" y="585"/>
                    <a:pt x="289" y="586"/>
                    <a:pt x="288" y="588"/>
                  </a:cubicBezTo>
                  <a:cubicBezTo>
                    <a:pt x="288" y="588"/>
                    <a:pt x="288" y="588"/>
                    <a:pt x="288" y="588"/>
                  </a:cubicBezTo>
                  <a:cubicBezTo>
                    <a:pt x="287" y="591"/>
                    <a:pt x="286" y="595"/>
                    <a:pt x="287" y="599"/>
                  </a:cubicBezTo>
                  <a:cubicBezTo>
                    <a:pt x="287" y="599"/>
                    <a:pt x="287" y="599"/>
                    <a:pt x="287" y="599"/>
                  </a:cubicBezTo>
                  <a:cubicBezTo>
                    <a:pt x="286" y="608"/>
                    <a:pt x="290" y="619"/>
                    <a:pt x="296" y="624"/>
                  </a:cubicBezTo>
                  <a:cubicBezTo>
                    <a:pt x="296" y="624"/>
                    <a:pt x="296" y="624"/>
                    <a:pt x="296" y="624"/>
                  </a:cubicBezTo>
                  <a:cubicBezTo>
                    <a:pt x="296" y="625"/>
                    <a:pt x="296" y="626"/>
                    <a:pt x="296" y="627"/>
                  </a:cubicBezTo>
                  <a:cubicBezTo>
                    <a:pt x="296" y="627"/>
                    <a:pt x="296" y="627"/>
                    <a:pt x="296" y="627"/>
                  </a:cubicBezTo>
                  <a:cubicBezTo>
                    <a:pt x="296" y="628"/>
                    <a:pt x="295" y="628"/>
                    <a:pt x="294" y="628"/>
                  </a:cubicBezTo>
                  <a:cubicBezTo>
                    <a:pt x="294" y="628"/>
                    <a:pt x="294" y="628"/>
                    <a:pt x="294" y="628"/>
                  </a:cubicBezTo>
                  <a:cubicBezTo>
                    <a:pt x="294" y="628"/>
                    <a:pt x="294" y="628"/>
                    <a:pt x="294" y="628"/>
                  </a:cubicBezTo>
                  <a:close/>
                  <a:moveTo>
                    <a:pt x="289" y="623"/>
                  </a:moveTo>
                  <a:cubicBezTo>
                    <a:pt x="285" y="616"/>
                    <a:pt x="283" y="607"/>
                    <a:pt x="283" y="599"/>
                  </a:cubicBezTo>
                  <a:cubicBezTo>
                    <a:pt x="283" y="599"/>
                    <a:pt x="283" y="599"/>
                    <a:pt x="283" y="599"/>
                  </a:cubicBezTo>
                  <a:cubicBezTo>
                    <a:pt x="283" y="594"/>
                    <a:pt x="283" y="590"/>
                    <a:pt x="285" y="587"/>
                  </a:cubicBezTo>
                  <a:cubicBezTo>
                    <a:pt x="285" y="587"/>
                    <a:pt x="285" y="587"/>
                    <a:pt x="285" y="587"/>
                  </a:cubicBezTo>
                  <a:cubicBezTo>
                    <a:pt x="286" y="583"/>
                    <a:pt x="289" y="581"/>
                    <a:pt x="292" y="581"/>
                  </a:cubicBezTo>
                  <a:cubicBezTo>
                    <a:pt x="292" y="581"/>
                    <a:pt x="292" y="581"/>
                    <a:pt x="292" y="581"/>
                  </a:cubicBezTo>
                  <a:cubicBezTo>
                    <a:pt x="296" y="581"/>
                    <a:pt x="301" y="579"/>
                    <a:pt x="304" y="576"/>
                  </a:cubicBezTo>
                  <a:cubicBezTo>
                    <a:pt x="304" y="576"/>
                    <a:pt x="304" y="576"/>
                    <a:pt x="304" y="576"/>
                  </a:cubicBezTo>
                  <a:cubicBezTo>
                    <a:pt x="307" y="574"/>
                    <a:pt x="309" y="570"/>
                    <a:pt x="309" y="567"/>
                  </a:cubicBezTo>
                  <a:cubicBezTo>
                    <a:pt x="309" y="567"/>
                    <a:pt x="309" y="567"/>
                    <a:pt x="309" y="567"/>
                  </a:cubicBezTo>
                  <a:cubicBezTo>
                    <a:pt x="309" y="565"/>
                    <a:pt x="309" y="562"/>
                    <a:pt x="306" y="560"/>
                  </a:cubicBezTo>
                  <a:cubicBezTo>
                    <a:pt x="306" y="560"/>
                    <a:pt x="306" y="560"/>
                    <a:pt x="306" y="560"/>
                  </a:cubicBezTo>
                  <a:cubicBezTo>
                    <a:pt x="299" y="553"/>
                    <a:pt x="295" y="541"/>
                    <a:pt x="295" y="529"/>
                  </a:cubicBezTo>
                  <a:cubicBezTo>
                    <a:pt x="295" y="529"/>
                    <a:pt x="295" y="529"/>
                    <a:pt x="295" y="529"/>
                  </a:cubicBezTo>
                  <a:cubicBezTo>
                    <a:pt x="295" y="521"/>
                    <a:pt x="297" y="514"/>
                    <a:pt x="302" y="509"/>
                  </a:cubicBezTo>
                  <a:cubicBezTo>
                    <a:pt x="302" y="509"/>
                    <a:pt x="302" y="509"/>
                    <a:pt x="302" y="509"/>
                  </a:cubicBezTo>
                  <a:cubicBezTo>
                    <a:pt x="307" y="505"/>
                    <a:pt x="318" y="503"/>
                    <a:pt x="332" y="501"/>
                  </a:cubicBezTo>
                  <a:cubicBezTo>
                    <a:pt x="332" y="501"/>
                    <a:pt x="332" y="501"/>
                    <a:pt x="332" y="501"/>
                  </a:cubicBezTo>
                  <a:cubicBezTo>
                    <a:pt x="345" y="499"/>
                    <a:pt x="360" y="498"/>
                    <a:pt x="374" y="498"/>
                  </a:cubicBezTo>
                  <a:cubicBezTo>
                    <a:pt x="374" y="498"/>
                    <a:pt x="374" y="498"/>
                    <a:pt x="374" y="498"/>
                  </a:cubicBezTo>
                  <a:cubicBezTo>
                    <a:pt x="359" y="477"/>
                    <a:pt x="339" y="445"/>
                    <a:pt x="328" y="434"/>
                  </a:cubicBezTo>
                  <a:cubicBezTo>
                    <a:pt x="328" y="434"/>
                    <a:pt x="328" y="434"/>
                    <a:pt x="328" y="434"/>
                  </a:cubicBezTo>
                  <a:cubicBezTo>
                    <a:pt x="324" y="430"/>
                    <a:pt x="323" y="425"/>
                    <a:pt x="323" y="420"/>
                  </a:cubicBezTo>
                  <a:cubicBezTo>
                    <a:pt x="323" y="420"/>
                    <a:pt x="323" y="420"/>
                    <a:pt x="323" y="420"/>
                  </a:cubicBezTo>
                  <a:cubicBezTo>
                    <a:pt x="323" y="413"/>
                    <a:pt x="325" y="405"/>
                    <a:pt x="328" y="398"/>
                  </a:cubicBezTo>
                  <a:cubicBezTo>
                    <a:pt x="328" y="398"/>
                    <a:pt x="328" y="398"/>
                    <a:pt x="328" y="398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23" y="398"/>
                    <a:pt x="320" y="396"/>
                    <a:pt x="318" y="393"/>
                  </a:cubicBezTo>
                  <a:cubicBezTo>
                    <a:pt x="318" y="393"/>
                    <a:pt x="318" y="393"/>
                    <a:pt x="318" y="393"/>
                  </a:cubicBezTo>
                  <a:cubicBezTo>
                    <a:pt x="317" y="390"/>
                    <a:pt x="316" y="386"/>
                    <a:pt x="316" y="380"/>
                  </a:cubicBezTo>
                  <a:cubicBezTo>
                    <a:pt x="316" y="380"/>
                    <a:pt x="316" y="380"/>
                    <a:pt x="316" y="380"/>
                  </a:cubicBezTo>
                  <a:cubicBezTo>
                    <a:pt x="316" y="365"/>
                    <a:pt x="322" y="356"/>
                    <a:pt x="328" y="348"/>
                  </a:cubicBezTo>
                  <a:cubicBezTo>
                    <a:pt x="328" y="348"/>
                    <a:pt x="328" y="348"/>
                    <a:pt x="328" y="348"/>
                  </a:cubicBezTo>
                  <a:cubicBezTo>
                    <a:pt x="333" y="340"/>
                    <a:pt x="338" y="332"/>
                    <a:pt x="338" y="317"/>
                  </a:cubicBezTo>
                  <a:cubicBezTo>
                    <a:pt x="338" y="317"/>
                    <a:pt x="338" y="317"/>
                    <a:pt x="338" y="317"/>
                  </a:cubicBezTo>
                  <a:cubicBezTo>
                    <a:pt x="338" y="302"/>
                    <a:pt x="333" y="296"/>
                    <a:pt x="327" y="287"/>
                  </a:cubicBezTo>
                  <a:cubicBezTo>
                    <a:pt x="327" y="287"/>
                    <a:pt x="327" y="287"/>
                    <a:pt x="327" y="287"/>
                  </a:cubicBezTo>
                  <a:cubicBezTo>
                    <a:pt x="321" y="278"/>
                    <a:pt x="314" y="267"/>
                    <a:pt x="314" y="243"/>
                  </a:cubicBezTo>
                  <a:cubicBezTo>
                    <a:pt x="314" y="243"/>
                    <a:pt x="314" y="243"/>
                    <a:pt x="314" y="243"/>
                  </a:cubicBezTo>
                  <a:cubicBezTo>
                    <a:pt x="314" y="196"/>
                    <a:pt x="319" y="199"/>
                    <a:pt x="319" y="162"/>
                  </a:cubicBezTo>
                  <a:cubicBezTo>
                    <a:pt x="319" y="162"/>
                    <a:pt x="319" y="162"/>
                    <a:pt x="319" y="162"/>
                  </a:cubicBezTo>
                  <a:cubicBezTo>
                    <a:pt x="319" y="141"/>
                    <a:pt x="315" y="119"/>
                    <a:pt x="315" y="100"/>
                  </a:cubicBezTo>
                  <a:cubicBezTo>
                    <a:pt x="315" y="100"/>
                    <a:pt x="315" y="100"/>
                    <a:pt x="315" y="100"/>
                  </a:cubicBezTo>
                  <a:cubicBezTo>
                    <a:pt x="315" y="85"/>
                    <a:pt x="318" y="72"/>
                    <a:pt x="328" y="62"/>
                  </a:cubicBezTo>
                  <a:cubicBezTo>
                    <a:pt x="328" y="62"/>
                    <a:pt x="328" y="62"/>
                    <a:pt x="328" y="62"/>
                  </a:cubicBezTo>
                  <a:cubicBezTo>
                    <a:pt x="333" y="57"/>
                    <a:pt x="335" y="48"/>
                    <a:pt x="335" y="38"/>
                  </a:cubicBezTo>
                  <a:cubicBezTo>
                    <a:pt x="335" y="38"/>
                    <a:pt x="335" y="38"/>
                    <a:pt x="335" y="38"/>
                  </a:cubicBezTo>
                  <a:cubicBezTo>
                    <a:pt x="335" y="27"/>
                    <a:pt x="333" y="15"/>
                    <a:pt x="330" y="4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17" y="6"/>
                    <a:pt x="307" y="7"/>
                    <a:pt x="301" y="7"/>
                  </a:cubicBezTo>
                  <a:cubicBezTo>
                    <a:pt x="301" y="7"/>
                    <a:pt x="301" y="7"/>
                    <a:pt x="301" y="7"/>
                  </a:cubicBezTo>
                  <a:cubicBezTo>
                    <a:pt x="282" y="7"/>
                    <a:pt x="273" y="30"/>
                    <a:pt x="251" y="52"/>
                  </a:cubicBezTo>
                  <a:cubicBezTo>
                    <a:pt x="251" y="52"/>
                    <a:pt x="251" y="52"/>
                    <a:pt x="251" y="52"/>
                  </a:cubicBezTo>
                  <a:cubicBezTo>
                    <a:pt x="230" y="74"/>
                    <a:pt x="218" y="120"/>
                    <a:pt x="194" y="144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88" y="150"/>
                    <a:pt x="181" y="153"/>
                    <a:pt x="174" y="153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64" y="153"/>
                    <a:pt x="154" y="148"/>
                    <a:pt x="144" y="141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26" y="167"/>
                    <a:pt x="93" y="196"/>
                    <a:pt x="77" y="218"/>
                  </a:cubicBezTo>
                  <a:cubicBezTo>
                    <a:pt x="77" y="218"/>
                    <a:pt x="77" y="218"/>
                    <a:pt x="77" y="218"/>
                  </a:cubicBezTo>
                  <a:cubicBezTo>
                    <a:pt x="96" y="227"/>
                    <a:pt x="133" y="243"/>
                    <a:pt x="148" y="249"/>
                  </a:cubicBezTo>
                  <a:cubicBezTo>
                    <a:pt x="148" y="249"/>
                    <a:pt x="148" y="249"/>
                    <a:pt x="148" y="249"/>
                  </a:cubicBezTo>
                  <a:cubicBezTo>
                    <a:pt x="164" y="255"/>
                    <a:pt x="185" y="269"/>
                    <a:pt x="185" y="284"/>
                  </a:cubicBezTo>
                  <a:cubicBezTo>
                    <a:pt x="185" y="284"/>
                    <a:pt x="185" y="284"/>
                    <a:pt x="185" y="284"/>
                  </a:cubicBezTo>
                  <a:cubicBezTo>
                    <a:pt x="185" y="288"/>
                    <a:pt x="184" y="292"/>
                    <a:pt x="180" y="295"/>
                  </a:cubicBezTo>
                  <a:cubicBezTo>
                    <a:pt x="180" y="295"/>
                    <a:pt x="180" y="295"/>
                    <a:pt x="180" y="295"/>
                  </a:cubicBezTo>
                  <a:cubicBezTo>
                    <a:pt x="166" y="310"/>
                    <a:pt x="138" y="342"/>
                    <a:pt x="121" y="359"/>
                  </a:cubicBezTo>
                  <a:cubicBezTo>
                    <a:pt x="121" y="359"/>
                    <a:pt x="121" y="359"/>
                    <a:pt x="121" y="359"/>
                  </a:cubicBezTo>
                  <a:cubicBezTo>
                    <a:pt x="112" y="368"/>
                    <a:pt x="98" y="371"/>
                    <a:pt x="86" y="376"/>
                  </a:cubicBezTo>
                  <a:cubicBezTo>
                    <a:pt x="86" y="376"/>
                    <a:pt x="86" y="376"/>
                    <a:pt x="86" y="376"/>
                  </a:cubicBezTo>
                  <a:cubicBezTo>
                    <a:pt x="74" y="380"/>
                    <a:pt x="64" y="384"/>
                    <a:pt x="60" y="394"/>
                  </a:cubicBezTo>
                  <a:cubicBezTo>
                    <a:pt x="60" y="394"/>
                    <a:pt x="60" y="394"/>
                    <a:pt x="60" y="394"/>
                  </a:cubicBezTo>
                  <a:cubicBezTo>
                    <a:pt x="59" y="397"/>
                    <a:pt x="58" y="400"/>
                    <a:pt x="58" y="403"/>
                  </a:cubicBezTo>
                  <a:cubicBezTo>
                    <a:pt x="58" y="403"/>
                    <a:pt x="58" y="403"/>
                    <a:pt x="58" y="403"/>
                  </a:cubicBezTo>
                  <a:cubicBezTo>
                    <a:pt x="58" y="417"/>
                    <a:pt x="67" y="432"/>
                    <a:pt x="67" y="445"/>
                  </a:cubicBezTo>
                  <a:cubicBezTo>
                    <a:pt x="67" y="445"/>
                    <a:pt x="67" y="445"/>
                    <a:pt x="67" y="445"/>
                  </a:cubicBezTo>
                  <a:cubicBezTo>
                    <a:pt x="67" y="450"/>
                    <a:pt x="66" y="454"/>
                    <a:pt x="62" y="458"/>
                  </a:cubicBezTo>
                  <a:cubicBezTo>
                    <a:pt x="62" y="458"/>
                    <a:pt x="62" y="458"/>
                    <a:pt x="62" y="458"/>
                  </a:cubicBezTo>
                  <a:cubicBezTo>
                    <a:pt x="55" y="465"/>
                    <a:pt x="53" y="474"/>
                    <a:pt x="49" y="481"/>
                  </a:cubicBezTo>
                  <a:cubicBezTo>
                    <a:pt x="49" y="481"/>
                    <a:pt x="49" y="481"/>
                    <a:pt x="49" y="481"/>
                  </a:cubicBezTo>
                  <a:cubicBezTo>
                    <a:pt x="45" y="489"/>
                    <a:pt x="38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18" y="495"/>
                    <a:pt x="13" y="499"/>
                    <a:pt x="9" y="505"/>
                  </a:cubicBezTo>
                  <a:cubicBezTo>
                    <a:pt x="9" y="505"/>
                    <a:pt x="9" y="505"/>
                    <a:pt x="9" y="505"/>
                  </a:cubicBezTo>
                  <a:cubicBezTo>
                    <a:pt x="6" y="512"/>
                    <a:pt x="4" y="520"/>
                    <a:pt x="4" y="529"/>
                  </a:cubicBezTo>
                  <a:cubicBezTo>
                    <a:pt x="4" y="529"/>
                    <a:pt x="4" y="529"/>
                    <a:pt x="4" y="529"/>
                  </a:cubicBezTo>
                  <a:cubicBezTo>
                    <a:pt x="4" y="542"/>
                    <a:pt x="7" y="554"/>
                    <a:pt x="14" y="561"/>
                  </a:cubicBezTo>
                  <a:cubicBezTo>
                    <a:pt x="14" y="561"/>
                    <a:pt x="14" y="561"/>
                    <a:pt x="14" y="561"/>
                  </a:cubicBezTo>
                  <a:cubicBezTo>
                    <a:pt x="17" y="564"/>
                    <a:pt x="29" y="569"/>
                    <a:pt x="45" y="573"/>
                  </a:cubicBezTo>
                  <a:cubicBezTo>
                    <a:pt x="45" y="573"/>
                    <a:pt x="45" y="573"/>
                    <a:pt x="45" y="573"/>
                  </a:cubicBezTo>
                  <a:cubicBezTo>
                    <a:pt x="62" y="577"/>
                    <a:pt x="82" y="582"/>
                    <a:pt x="103" y="587"/>
                  </a:cubicBezTo>
                  <a:cubicBezTo>
                    <a:pt x="103" y="587"/>
                    <a:pt x="103" y="587"/>
                    <a:pt x="103" y="587"/>
                  </a:cubicBezTo>
                  <a:cubicBezTo>
                    <a:pt x="142" y="597"/>
                    <a:pt x="182" y="607"/>
                    <a:pt x="197" y="620"/>
                  </a:cubicBezTo>
                  <a:cubicBezTo>
                    <a:pt x="197" y="620"/>
                    <a:pt x="197" y="620"/>
                    <a:pt x="197" y="620"/>
                  </a:cubicBezTo>
                  <a:cubicBezTo>
                    <a:pt x="197" y="619"/>
                    <a:pt x="197" y="618"/>
                    <a:pt x="198" y="618"/>
                  </a:cubicBezTo>
                  <a:cubicBezTo>
                    <a:pt x="198" y="618"/>
                    <a:pt x="198" y="618"/>
                    <a:pt x="198" y="618"/>
                  </a:cubicBezTo>
                  <a:cubicBezTo>
                    <a:pt x="201" y="615"/>
                    <a:pt x="206" y="615"/>
                    <a:pt x="213" y="615"/>
                  </a:cubicBezTo>
                  <a:cubicBezTo>
                    <a:pt x="213" y="615"/>
                    <a:pt x="213" y="615"/>
                    <a:pt x="213" y="615"/>
                  </a:cubicBezTo>
                  <a:cubicBezTo>
                    <a:pt x="231" y="615"/>
                    <a:pt x="262" y="619"/>
                    <a:pt x="289" y="623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3" name="Freeform 62"/>
            <p:cNvSpPr>
              <a:spLocks noEditPoints="1"/>
            </p:cNvSpPr>
            <p:nvPr/>
          </p:nvSpPr>
          <p:spPr bwMode="auto">
            <a:xfrm>
              <a:off x="2062164" y="2794001"/>
              <a:ext cx="2070102" cy="1411288"/>
            </a:xfrm>
            <a:custGeom>
              <a:avLst/>
              <a:gdLst>
                <a:gd name="T0" fmla="*/ 584394 w 921"/>
                <a:gd name="T1" fmla="*/ 1251732 h 628"/>
                <a:gd name="T2" fmla="*/ 33715 w 921"/>
                <a:gd name="T3" fmla="*/ 988801 h 628"/>
                <a:gd name="T4" fmla="*/ 80916 w 921"/>
                <a:gd name="T5" fmla="*/ 766320 h 628"/>
                <a:gd name="T6" fmla="*/ 121374 w 921"/>
                <a:gd name="T7" fmla="*/ 579797 h 628"/>
                <a:gd name="T8" fmla="*/ 296692 w 921"/>
                <a:gd name="T9" fmla="*/ 429229 h 628"/>
                <a:gd name="T10" fmla="*/ 249491 w 921"/>
                <a:gd name="T11" fmla="*/ 222480 h 628"/>
                <a:gd name="T12" fmla="*/ 445038 w 921"/>
                <a:gd name="T13" fmla="*/ 101127 h 628"/>
                <a:gd name="T14" fmla="*/ 768702 w 921"/>
                <a:gd name="T15" fmla="*/ 2247 h 628"/>
                <a:gd name="T16" fmla="*/ 979983 w 921"/>
                <a:gd name="T17" fmla="*/ 71913 h 628"/>
                <a:gd name="T18" fmla="*/ 1251951 w 921"/>
                <a:gd name="T19" fmla="*/ 101127 h 628"/>
                <a:gd name="T20" fmla="*/ 1496947 w 921"/>
                <a:gd name="T21" fmla="*/ 76407 h 628"/>
                <a:gd name="T22" fmla="*/ 1998177 w 921"/>
                <a:gd name="T23" fmla="*/ 485411 h 628"/>
                <a:gd name="T24" fmla="*/ 2049873 w 921"/>
                <a:gd name="T25" fmla="*/ 692160 h 628"/>
                <a:gd name="T26" fmla="*/ 1908270 w 921"/>
                <a:gd name="T27" fmla="*/ 831491 h 628"/>
                <a:gd name="T28" fmla="*/ 1928499 w 921"/>
                <a:gd name="T29" fmla="*/ 961833 h 628"/>
                <a:gd name="T30" fmla="*/ 1784648 w 921"/>
                <a:gd name="T31" fmla="*/ 952844 h 628"/>
                <a:gd name="T32" fmla="*/ 1759924 w 921"/>
                <a:gd name="T33" fmla="*/ 968575 h 628"/>
                <a:gd name="T34" fmla="*/ 1858821 w 921"/>
                <a:gd name="T35" fmla="*/ 1015768 h 628"/>
                <a:gd name="T36" fmla="*/ 1993681 w 921"/>
                <a:gd name="T37" fmla="*/ 1083186 h 628"/>
                <a:gd name="T38" fmla="*/ 1901527 w 921"/>
                <a:gd name="T39" fmla="*/ 1143862 h 628"/>
                <a:gd name="T40" fmla="*/ 1753181 w 921"/>
                <a:gd name="T41" fmla="*/ 1236001 h 628"/>
                <a:gd name="T42" fmla="*/ 1622816 w 921"/>
                <a:gd name="T43" fmla="*/ 1159593 h 628"/>
                <a:gd name="T44" fmla="*/ 1346353 w 921"/>
                <a:gd name="T45" fmla="*/ 1159593 h 628"/>
                <a:gd name="T46" fmla="*/ 1193512 w 921"/>
                <a:gd name="T47" fmla="*/ 1301172 h 628"/>
                <a:gd name="T48" fmla="*/ 1002460 w 921"/>
                <a:gd name="T49" fmla="*/ 1411288 h 628"/>
                <a:gd name="T50" fmla="*/ 1002460 w 921"/>
                <a:gd name="T51" fmla="*/ 1402299 h 628"/>
                <a:gd name="T52" fmla="*/ 1339610 w 921"/>
                <a:gd name="T53" fmla="*/ 1152852 h 628"/>
                <a:gd name="T54" fmla="*/ 1622816 w 921"/>
                <a:gd name="T55" fmla="*/ 1150604 h 628"/>
                <a:gd name="T56" fmla="*/ 1753181 w 921"/>
                <a:gd name="T57" fmla="*/ 1227012 h 628"/>
                <a:gd name="T58" fmla="*/ 1901527 w 921"/>
                <a:gd name="T59" fmla="*/ 1134873 h 628"/>
                <a:gd name="T60" fmla="*/ 1984691 w 921"/>
                <a:gd name="T61" fmla="*/ 1083186 h 628"/>
                <a:gd name="T62" fmla="*/ 1894784 w 921"/>
                <a:gd name="T63" fmla="*/ 1035993 h 628"/>
                <a:gd name="T64" fmla="*/ 1750933 w 921"/>
                <a:gd name="T65" fmla="*/ 968575 h 628"/>
                <a:gd name="T66" fmla="*/ 1784648 w 921"/>
                <a:gd name="T67" fmla="*/ 943855 h 628"/>
                <a:gd name="T68" fmla="*/ 1924004 w 921"/>
                <a:gd name="T69" fmla="*/ 955091 h 628"/>
                <a:gd name="T70" fmla="*/ 1899279 w 921"/>
                <a:gd name="T71" fmla="*/ 831491 h 628"/>
                <a:gd name="T72" fmla="*/ 2043130 w 921"/>
                <a:gd name="T73" fmla="*/ 685419 h 628"/>
                <a:gd name="T74" fmla="*/ 1991434 w 921"/>
                <a:gd name="T75" fmla="*/ 489906 h 628"/>
                <a:gd name="T76" fmla="*/ 1490204 w 921"/>
                <a:gd name="T77" fmla="*/ 83149 h 628"/>
                <a:gd name="T78" fmla="*/ 1254199 w 921"/>
                <a:gd name="T79" fmla="*/ 110116 h 628"/>
                <a:gd name="T80" fmla="*/ 977735 w 921"/>
                <a:gd name="T81" fmla="*/ 80902 h 628"/>
                <a:gd name="T82" fmla="*/ 694529 w 921"/>
                <a:gd name="T83" fmla="*/ 67418 h 628"/>
                <a:gd name="T84" fmla="*/ 258482 w 921"/>
                <a:gd name="T85" fmla="*/ 222480 h 628"/>
                <a:gd name="T86" fmla="*/ 303435 w 921"/>
                <a:gd name="T87" fmla="*/ 435971 h 628"/>
                <a:gd name="T88" fmla="*/ 132612 w 921"/>
                <a:gd name="T89" fmla="*/ 622495 h 628"/>
                <a:gd name="T90" fmla="*/ 8991 w 921"/>
                <a:gd name="T91" fmla="*/ 914640 h 628"/>
                <a:gd name="T92" fmla="*/ 280958 w 921"/>
                <a:gd name="T93" fmla="*/ 1159593 h 628"/>
                <a:gd name="T94" fmla="*/ 586641 w 921"/>
                <a:gd name="T95" fmla="*/ 1242742 h 6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921" h="628">
                  <a:moveTo>
                    <a:pt x="446" y="628"/>
                  </a:moveTo>
                  <a:cubicBezTo>
                    <a:pt x="419" y="628"/>
                    <a:pt x="392" y="619"/>
                    <a:pt x="377" y="604"/>
                  </a:cubicBezTo>
                  <a:cubicBezTo>
                    <a:pt x="377" y="604"/>
                    <a:pt x="377" y="604"/>
                    <a:pt x="377" y="604"/>
                  </a:cubicBezTo>
                  <a:cubicBezTo>
                    <a:pt x="343" y="569"/>
                    <a:pt x="321" y="557"/>
                    <a:pt x="260" y="557"/>
                  </a:cubicBezTo>
                  <a:cubicBezTo>
                    <a:pt x="260" y="557"/>
                    <a:pt x="260" y="557"/>
                    <a:pt x="260" y="557"/>
                  </a:cubicBezTo>
                  <a:cubicBezTo>
                    <a:pt x="199" y="557"/>
                    <a:pt x="162" y="533"/>
                    <a:pt x="124" y="520"/>
                  </a:cubicBezTo>
                  <a:cubicBezTo>
                    <a:pt x="124" y="520"/>
                    <a:pt x="124" y="520"/>
                    <a:pt x="124" y="520"/>
                  </a:cubicBezTo>
                  <a:cubicBezTo>
                    <a:pt x="85" y="507"/>
                    <a:pt x="41" y="466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5" y="430"/>
                    <a:pt x="0" y="419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385"/>
                    <a:pt x="14" y="363"/>
                    <a:pt x="36" y="341"/>
                  </a:cubicBezTo>
                  <a:cubicBezTo>
                    <a:pt x="36" y="341"/>
                    <a:pt x="36" y="341"/>
                    <a:pt x="36" y="341"/>
                  </a:cubicBezTo>
                  <a:cubicBezTo>
                    <a:pt x="51" y="326"/>
                    <a:pt x="55" y="300"/>
                    <a:pt x="55" y="277"/>
                  </a:cubicBezTo>
                  <a:cubicBezTo>
                    <a:pt x="55" y="277"/>
                    <a:pt x="55" y="277"/>
                    <a:pt x="55" y="277"/>
                  </a:cubicBezTo>
                  <a:cubicBezTo>
                    <a:pt x="55" y="270"/>
                    <a:pt x="54" y="264"/>
                    <a:pt x="54" y="258"/>
                  </a:cubicBezTo>
                  <a:cubicBezTo>
                    <a:pt x="54" y="258"/>
                    <a:pt x="54" y="258"/>
                    <a:pt x="54" y="258"/>
                  </a:cubicBezTo>
                  <a:cubicBezTo>
                    <a:pt x="54" y="257"/>
                    <a:pt x="55" y="256"/>
                    <a:pt x="56" y="256"/>
                  </a:cubicBezTo>
                  <a:cubicBezTo>
                    <a:pt x="56" y="256"/>
                    <a:pt x="56" y="256"/>
                    <a:pt x="56" y="256"/>
                  </a:cubicBezTo>
                  <a:cubicBezTo>
                    <a:pt x="83" y="253"/>
                    <a:pt x="120" y="204"/>
                    <a:pt x="132" y="191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4" y="189"/>
                    <a:pt x="135" y="186"/>
                    <a:pt x="135" y="183"/>
                  </a:cubicBezTo>
                  <a:cubicBezTo>
                    <a:pt x="135" y="183"/>
                    <a:pt x="135" y="183"/>
                    <a:pt x="135" y="183"/>
                  </a:cubicBezTo>
                  <a:cubicBezTo>
                    <a:pt x="136" y="166"/>
                    <a:pt x="111" y="135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87"/>
                    <a:pt x="122" y="76"/>
                    <a:pt x="138" y="68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54" y="59"/>
                    <a:pt x="176" y="51"/>
                    <a:pt x="198" y="45"/>
                  </a:cubicBezTo>
                  <a:cubicBezTo>
                    <a:pt x="198" y="45"/>
                    <a:pt x="198" y="45"/>
                    <a:pt x="198" y="45"/>
                  </a:cubicBezTo>
                  <a:cubicBezTo>
                    <a:pt x="243" y="33"/>
                    <a:pt x="292" y="26"/>
                    <a:pt x="309" y="26"/>
                  </a:cubicBezTo>
                  <a:cubicBezTo>
                    <a:pt x="309" y="26"/>
                    <a:pt x="309" y="26"/>
                    <a:pt x="309" y="26"/>
                  </a:cubicBezTo>
                  <a:cubicBezTo>
                    <a:pt x="323" y="26"/>
                    <a:pt x="335" y="15"/>
                    <a:pt x="342" y="1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43" y="0"/>
                    <a:pt x="344" y="0"/>
                    <a:pt x="345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71" y="10"/>
                    <a:pt x="412" y="25"/>
                    <a:pt x="436" y="32"/>
                  </a:cubicBezTo>
                  <a:cubicBezTo>
                    <a:pt x="436" y="32"/>
                    <a:pt x="436" y="32"/>
                    <a:pt x="436" y="32"/>
                  </a:cubicBezTo>
                  <a:cubicBezTo>
                    <a:pt x="464" y="40"/>
                    <a:pt x="481" y="52"/>
                    <a:pt x="512" y="52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24" y="52"/>
                    <a:pt x="539" y="50"/>
                    <a:pt x="557" y="45"/>
                  </a:cubicBezTo>
                  <a:cubicBezTo>
                    <a:pt x="557" y="45"/>
                    <a:pt x="557" y="45"/>
                    <a:pt x="557" y="45"/>
                  </a:cubicBezTo>
                  <a:cubicBezTo>
                    <a:pt x="599" y="34"/>
                    <a:pt x="619" y="20"/>
                    <a:pt x="637" y="19"/>
                  </a:cubicBezTo>
                  <a:cubicBezTo>
                    <a:pt x="637" y="19"/>
                    <a:pt x="637" y="19"/>
                    <a:pt x="637" y="19"/>
                  </a:cubicBezTo>
                  <a:cubicBezTo>
                    <a:pt x="646" y="19"/>
                    <a:pt x="655" y="24"/>
                    <a:pt x="666" y="34"/>
                  </a:cubicBezTo>
                  <a:cubicBezTo>
                    <a:pt x="666" y="34"/>
                    <a:pt x="666" y="34"/>
                    <a:pt x="666" y="34"/>
                  </a:cubicBezTo>
                  <a:cubicBezTo>
                    <a:pt x="696" y="64"/>
                    <a:pt x="786" y="118"/>
                    <a:pt x="822" y="133"/>
                  </a:cubicBezTo>
                  <a:cubicBezTo>
                    <a:pt x="822" y="133"/>
                    <a:pt x="822" y="133"/>
                    <a:pt x="822" y="133"/>
                  </a:cubicBezTo>
                  <a:cubicBezTo>
                    <a:pt x="859" y="149"/>
                    <a:pt x="880" y="186"/>
                    <a:pt x="889" y="216"/>
                  </a:cubicBezTo>
                  <a:cubicBezTo>
                    <a:pt x="889" y="216"/>
                    <a:pt x="889" y="216"/>
                    <a:pt x="889" y="216"/>
                  </a:cubicBezTo>
                  <a:cubicBezTo>
                    <a:pt x="896" y="239"/>
                    <a:pt x="920" y="264"/>
                    <a:pt x="921" y="287"/>
                  </a:cubicBezTo>
                  <a:cubicBezTo>
                    <a:pt x="921" y="287"/>
                    <a:pt x="921" y="287"/>
                    <a:pt x="921" y="287"/>
                  </a:cubicBezTo>
                  <a:cubicBezTo>
                    <a:pt x="921" y="295"/>
                    <a:pt x="918" y="302"/>
                    <a:pt x="912" y="308"/>
                  </a:cubicBezTo>
                  <a:cubicBezTo>
                    <a:pt x="912" y="308"/>
                    <a:pt x="912" y="308"/>
                    <a:pt x="912" y="308"/>
                  </a:cubicBezTo>
                  <a:cubicBezTo>
                    <a:pt x="899" y="321"/>
                    <a:pt x="883" y="327"/>
                    <a:pt x="871" y="335"/>
                  </a:cubicBezTo>
                  <a:cubicBezTo>
                    <a:pt x="871" y="335"/>
                    <a:pt x="871" y="335"/>
                    <a:pt x="871" y="335"/>
                  </a:cubicBezTo>
                  <a:cubicBezTo>
                    <a:pt x="858" y="344"/>
                    <a:pt x="850" y="352"/>
                    <a:pt x="849" y="370"/>
                  </a:cubicBezTo>
                  <a:cubicBezTo>
                    <a:pt x="849" y="370"/>
                    <a:pt x="849" y="370"/>
                    <a:pt x="849" y="370"/>
                  </a:cubicBezTo>
                  <a:cubicBezTo>
                    <a:pt x="849" y="393"/>
                    <a:pt x="861" y="411"/>
                    <a:pt x="861" y="421"/>
                  </a:cubicBezTo>
                  <a:cubicBezTo>
                    <a:pt x="861" y="421"/>
                    <a:pt x="861" y="421"/>
                    <a:pt x="861" y="421"/>
                  </a:cubicBezTo>
                  <a:cubicBezTo>
                    <a:pt x="861" y="424"/>
                    <a:pt x="860" y="427"/>
                    <a:pt x="858" y="428"/>
                  </a:cubicBezTo>
                  <a:cubicBezTo>
                    <a:pt x="858" y="428"/>
                    <a:pt x="858" y="428"/>
                    <a:pt x="858" y="428"/>
                  </a:cubicBezTo>
                  <a:cubicBezTo>
                    <a:pt x="855" y="430"/>
                    <a:pt x="852" y="431"/>
                    <a:pt x="847" y="431"/>
                  </a:cubicBezTo>
                  <a:cubicBezTo>
                    <a:pt x="847" y="431"/>
                    <a:pt x="847" y="431"/>
                    <a:pt x="847" y="431"/>
                  </a:cubicBezTo>
                  <a:cubicBezTo>
                    <a:pt x="830" y="431"/>
                    <a:pt x="807" y="424"/>
                    <a:pt x="794" y="424"/>
                  </a:cubicBezTo>
                  <a:cubicBezTo>
                    <a:pt x="794" y="424"/>
                    <a:pt x="794" y="424"/>
                    <a:pt x="794" y="424"/>
                  </a:cubicBezTo>
                  <a:cubicBezTo>
                    <a:pt x="790" y="424"/>
                    <a:pt x="787" y="425"/>
                    <a:pt x="785" y="426"/>
                  </a:cubicBezTo>
                  <a:cubicBezTo>
                    <a:pt x="785" y="426"/>
                    <a:pt x="785" y="426"/>
                    <a:pt x="785" y="426"/>
                  </a:cubicBezTo>
                  <a:cubicBezTo>
                    <a:pt x="784" y="427"/>
                    <a:pt x="783" y="428"/>
                    <a:pt x="783" y="431"/>
                  </a:cubicBezTo>
                  <a:cubicBezTo>
                    <a:pt x="783" y="431"/>
                    <a:pt x="783" y="431"/>
                    <a:pt x="783" y="431"/>
                  </a:cubicBezTo>
                  <a:cubicBezTo>
                    <a:pt x="782" y="433"/>
                    <a:pt x="787" y="437"/>
                    <a:pt x="795" y="441"/>
                  </a:cubicBezTo>
                  <a:cubicBezTo>
                    <a:pt x="795" y="441"/>
                    <a:pt x="795" y="441"/>
                    <a:pt x="795" y="441"/>
                  </a:cubicBezTo>
                  <a:cubicBezTo>
                    <a:pt x="804" y="445"/>
                    <a:pt x="815" y="448"/>
                    <a:pt x="827" y="452"/>
                  </a:cubicBezTo>
                  <a:cubicBezTo>
                    <a:pt x="827" y="452"/>
                    <a:pt x="827" y="452"/>
                    <a:pt x="827" y="452"/>
                  </a:cubicBezTo>
                  <a:cubicBezTo>
                    <a:pt x="851" y="459"/>
                    <a:pt x="875" y="466"/>
                    <a:pt x="883" y="473"/>
                  </a:cubicBezTo>
                  <a:cubicBezTo>
                    <a:pt x="883" y="473"/>
                    <a:pt x="883" y="473"/>
                    <a:pt x="883" y="473"/>
                  </a:cubicBezTo>
                  <a:cubicBezTo>
                    <a:pt x="886" y="476"/>
                    <a:pt x="887" y="479"/>
                    <a:pt x="887" y="482"/>
                  </a:cubicBezTo>
                  <a:cubicBezTo>
                    <a:pt x="887" y="482"/>
                    <a:pt x="887" y="482"/>
                    <a:pt x="887" y="482"/>
                  </a:cubicBezTo>
                  <a:cubicBezTo>
                    <a:pt x="887" y="489"/>
                    <a:pt x="881" y="496"/>
                    <a:pt x="873" y="501"/>
                  </a:cubicBezTo>
                  <a:cubicBezTo>
                    <a:pt x="873" y="501"/>
                    <a:pt x="873" y="501"/>
                    <a:pt x="873" y="501"/>
                  </a:cubicBezTo>
                  <a:cubicBezTo>
                    <a:pt x="865" y="506"/>
                    <a:pt x="855" y="509"/>
                    <a:pt x="846" y="509"/>
                  </a:cubicBezTo>
                  <a:cubicBezTo>
                    <a:pt x="846" y="509"/>
                    <a:pt x="846" y="509"/>
                    <a:pt x="846" y="509"/>
                  </a:cubicBezTo>
                  <a:cubicBezTo>
                    <a:pt x="826" y="509"/>
                    <a:pt x="807" y="527"/>
                    <a:pt x="789" y="545"/>
                  </a:cubicBezTo>
                  <a:cubicBezTo>
                    <a:pt x="789" y="545"/>
                    <a:pt x="789" y="545"/>
                    <a:pt x="789" y="545"/>
                  </a:cubicBezTo>
                  <a:cubicBezTo>
                    <a:pt x="786" y="549"/>
                    <a:pt x="783" y="550"/>
                    <a:pt x="780" y="550"/>
                  </a:cubicBezTo>
                  <a:cubicBezTo>
                    <a:pt x="780" y="550"/>
                    <a:pt x="780" y="550"/>
                    <a:pt x="780" y="550"/>
                  </a:cubicBezTo>
                  <a:cubicBezTo>
                    <a:pt x="771" y="550"/>
                    <a:pt x="767" y="541"/>
                    <a:pt x="758" y="533"/>
                  </a:cubicBezTo>
                  <a:cubicBezTo>
                    <a:pt x="758" y="533"/>
                    <a:pt x="758" y="533"/>
                    <a:pt x="758" y="533"/>
                  </a:cubicBezTo>
                  <a:cubicBezTo>
                    <a:pt x="750" y="524"/>
                    <a:pt x="739" y="517"/>
                    <a:pt x="722" y="516"/>
                  </a:cubicBezTo>
                  <a:cubicBezTo>
                    <a:pt x="722" y="516"/>
                    <a:pt x="722" y="516"/>
                    <a:pt x="722" y="516"/>
                  </a:cubicBezTo>
                  <a:cubicBezTo>
                    <a:pt x="692" y="516"/>
                    <a:pt x="653" y="510"/>
                    <a:pt x="626" y="510"/>
                  </a:cubicBezTo>
                  <a:cubicBezTo>
                    <a:pt x="626" y="510"/>
                    <a:pt x="626" y="510"/>
                    <a:pt x="626" y="510"/>
                  </a:cubicBezTo>
                  <a:cubicBezTo>
                    <a:pt x="613" y="510"/>
                    <a:pt x="603" y="512"/>
                    <a:pt x="599" y="516"/>
                  </a:cubicBezTo>
                  <a:cubicBezTo>
                    <a:pt x="599" y="516"/>
                    <a:pt x="599" y="516"/>
                    <a:pt x="599" y="516"/>
                  </a:cubicBezTo>
                  <a:cubicBezTo>
                    <a:pt x="598" y="514"/>
                    <a:pt x="598" y="514"/>
                    <a:pt x="598" y="514"/>
                  </a:cubicBezTo>
                  <a:cubicBezTo>
                    <a:pt x="599" y="516"/>
                    <a:pt x="599" y="516"/>
                    <a:pt x="599" y="516"/>
                  </a:cubicBezTo>
                  <a:cubicBezTo>
                    <a:pt x="584" y="531"/>
                    <a:pt x="531" y="545"/>
                    <a:pt x="531" y="579"/>
                  </a:cubicBezTo>
                  <a:cubicBezTo>
                    <a:pt x="531" y="579"/>
                    <a:pt x="531" y="579"/>
                    <a:pt x="531" y="579"/>
                  </a:cubicBezTo>
                  <a:cubicBezTo>
                    <a:pt x="531" y="580"/>
                    <a:pt x="531" y="580"/>
                    <a:pt x="531" y="580"/>
                  </a:cubicBezTo>
                  <a:cubicBezTo>
                    <a:pt x="516" y="613"/>
                    <a:pt x="480" y="628"/>
                    <a:pt x="446" y="628"/>
                  </a:cubicBezTo>
                  <a:cubicBezTo>
                    <a:pt x="446" y="628"/>
                    <a:pt x="446" y="628"/>
                    <a:pt x="446" y="628"/>
                  </a:cubicBezTo>
                  <a:cubicBezTo>
                    <a:pt x="446" y="628"/>
                    <a:pt x="446" y="628"/>
                    <a:pt x="446" y="628"/>
                  </a:cubicBezTo>
                  <a:close/>
                  <a:moveTo>
                    <a:pt x="380" y="601"/>
                  </a:moveTo>
                  <a:cubicBezTo>
                    <a:pt x="394" y="615"/>
                    <a:pt x="420" y="624"/>
                    <a:pt x="446" y="624"/>
                  </a:cubicBezTo>
                  <a:cubicBezTo>
                    <a:pt x="446" y="624"/>
                    <a:pt x="446" y="624"/>
                    <a:pt x="446" y="624"/>
                  </a:cubicBezTo>
                  <a:cubicBezTo>
                    <a:pt x="479" y="624"/>
                    <a:pt x="513" y="610"/>
                    <a:pt x="527" y="579"/>
                  </a:cubicBezTo>
                  <a:cubicBezTo>
                    <a:pt x="527" y="579"/>
                    <a:pt x="527" y="579"/>
                    <a:pt x="527" y="579"/>
                  </a:cubicBezTo>
                  <a:cubicBezTo>
                    <a:pt x="528" y="541"/>
                    <a:pt x="583" y="527"/>
                    <a:pt x="596" y="513"/>
                  </a:cubicBezTo>
                  <a:cubicBezTo>
                    <a:pt x="596" y="513"/>
                    <a:pt x="596" y="513"/>
                    <a:pt x="596" y="513"/>
                  </a:cubicBezTo>
                  <a:cubicBezTo>
                    <a:pt x="602" y="508"/>
                    <a:pt x="613" y="506"/>
                    <a:pt x="626" y="506"/>
                  </a:cubicBezTo>
                  <a:cubicBezTo>
                    <a:pt x="626" y="506"/>
                    <a:pt x="626" y="506"/>
                    <a:pt x="626" y="506"/>
                  </a:cubicBezTo>
                  <a:cubicBezTo>
                    <a:pt x="654" y="506"/>
                    <a:pt x="693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41" y="512"/>
                    <a:pt x="753" y="521"/>
                    <a:pt x="761" y="530"/>
                  </a:cubicBezTo>
                  <a:cubicBezTo>
                    <a:pt x="761" y="530"/>
                    <a:pt x="761" y="530"/>
                    <a:pt x="761" y="530"/>
                  </a:cubicBezTo>
                  <a:cubicBezTo>
                    <a:pt x="769" y="539"/>
                    <a:pt x="775" y="547"/>
                    <a:pt x="780" y="546"/>
                  </a:cubicBezTo>
                  <a:cubicBezTo>
                    <a:pt x="780" y="546"/>
                    <a:pt x="780" y="546"/>
                    <a:pt x="780" y="546"/>
                  </a:cubicBezTo>
                  <a:cubicBezTo>
                    <a:pt x="781" y="546"/>
                    <a:pt x="783" y="545"/>
                    <a:pt x="786" y="543"/>
                  </a:cubicBezTo>
                  <a:cubicBezTo>
                    <a:pt x="786" y="543"/>
                    <a:pt x="786" y="543"/>
                    <a:pt x="786" y="543"/>
                  </a:cubicBezTo>
                  <a:cubicBezTo>
                    <a:pt x="804" y="525"/>
                    <a:pt x="823" y="505"/>
                    <a:pt x="846" y="505"/>
                  </a:cubicBezTo>
                  <a:cubicBezTo>
                    <a:pt x="846" y="505"/>
                    <a:pt x="846" y="505"/>
                    <a:pt x="846" y="505"/>
                  </a:cubicBezTo>
                  <a:cubicBezTo>
                    <a:pt x="854" y="505"/>
                    <a:pt x="863" y="502"/>
                    <a:pt x="871" y="497"/>
                  </a:cubicBezTo>
                  <a:cubicBezTo>
                    <a:pt x="871" y="497"/>
                    <a:pt x="871" y="497"/>
                    <a:pt x="871" y="497"/>
                  </a:cubicBezTo>
                  <a:cubicBezTo>
                    <a:pt x="878" y="493"/>
                    <a:pt x="883" y="487"/>
                    <a:pt x="883" y="482"/>
                  </a:cubicBezTo>
                  <a:cubicBezTo>
                    <a:pt x="883" y="482"/>
                    <a:pt x="883" y="482"/>
                    <a:pt x="883" y="482"/>
                  </a:cubicBezTo>
                  <a:cubicBezTo>
                    <a:pt x="883" y="480"/>
                    <a:pt x="882" y="478"/>
                    <a:pt x="880" y="476"/>
                  </a:cubicBezTo>
                  <a:cubicBezTo>
                    <a:pt x="880" y="476"/>
                    <a:pt x="880" y="476"/>
                    <a:pt x="880" y="476"/>
                  </a:cubicBezTo>
                  <a:cubicBezTo>
                    <a:pt x="876" y="472"/>
                    <a:pt x="861" y="466"/>
                    <a:pt x="843" y="461"/>
                  </a:cubicBezTo>
                  <a:cubicBezTo>
                    <a:pt x="843" y="461"/>
                    <a:pt x="843" y="461"/>
                    <a:pt x="843" y="461"/>
                  </a:cubicBezTo>
                  <a:cubicBezTo>
                    <a:pt x="826" y="456"/>
                    <a:pt x="807" y="451"/>
                    <a:pt x="794" y="445"/>
                  </a:cubicBezTo>
                  <a:cubicBezTo>
                    <a:pt x="794" y="445"/>
                    <a:pt x="794" y="445"/>
                    <a:pt x="794" y="445"/>
                  </a:cubicBezTo>
                  <a:cubicBezTo>
                    <a:pt x="785" y="441"/>
                    <a:pt x="779" y="437"/>
                    <a:pt x="779" y="431"/>
                  </a:cubicBezTo>
                  <a:cubicBezTo>
                    <a:pt x="779" y="431"/>
                    <a:pt x="779" y="431"/>
                    <a:pt x="779" y="431"/>
                  </a:cubicBezTo>
                  <a:cubicBezTo>
                    <a:pt x="779" y="427"/>
                    <a:pt x="780" y="424"/>
                    <a:pt x="783" y="422"/>
                  </a:cubicBezTo>
                  <a:cubicBezTo>
                    <a:pt x="783" y="422"/>
                    <a:pt x="783" y="422"/>
                    <a:pt x="783" y="422"/>
                  </a:cubicBezTo>
                  <a:cubicBezTo>
                    <a:pt x="786" y="421"/>
                    <a:pt x="790" y="420"/>
                    <a:pt x="794" y="420"/>
                  </a:cubicBezTo>
                  <a:cubicBezTo>
                    <a:pt x="794" y="420"/>
                    <a:pt x="794" y="420"/>
                    <a:pt x="794" y="420"/>
                  </a:cubicBezTo>
                  <a:cubicBezTo>
                    <a:pt x="808" y="420"/>
                    <a:pt x="831" y="427"/>
                    <a:pt x="847" y="427"/>
                  </a:cubicBezTo>
                  <a:cubicBezTo>
                    <a:pt x="847" y="427"/>
                    <a:pt x="847" y="427"/>
                    <a:pt x="847" y="427"/>
                  </a:cubicBezTo>
                  <a:cubicBezTo>
                    <a:pt x="852" y="427"/>
                    <a:pt x="854" y="426"/>
                    <a:pt x="856" y="425"/>
                  </a:cubicBezTo>
                  <a:cubicBezTo>
                    <a:pt x="856" y="425"/>
                    <a:pt x="856" y="425"/>
                    <a:pt x="856" y="425"/>
                  </a:cubicBezTo>
                  <a:cubicBezTo>
                    <a:pt x="857" y="424"/>
                    <a:pt x="857" y="423"/>
                    <a:pt x="857" y="421"/>
                  </a:cubicBezTo>
                  <a:cubicBezTo>
                    <a:pt x="857" y="421"/>
                    <a:pt x="857" y="421"/>
                    <a:pt x="857" y="421"/>
                  </a:cubicBezTo>
                  <a:cubicBezTo>
                    <a:pt x="858" y="413"/>
                    <a:pt x="846" y="394"/>
                    <a:pt x="845" y="370"/>
                  </a:cubicBezTo>
                  <a:cubicBezTo>
                    <a:pt x="845" y="370"/>
                    <a:pt x="845" y="370"/>
                    <a:pt x="845" y="370"/>
                  </a:cubicBezTo>
                  <a:cubicBezTo>
                    <a:pt x="845" y="351"/>
                    <a:pt x="856" y="340"/>
                    <a:pt x="869" y="332"/>
                  </a:cubicBezTo>
                  <a:cubicBezTo>
                    <a:pt x="869" y="332"/>
                    <a:pt x="869" y="332"/>
                    <a:pt x="869" y="332"/>
                  </a:cubicBezTo>
                  <a:cubicBezTo>
                    <a:pt x="881" y="324"/>
                    <a:pt x="897" y="317"/>
                    <a:pt x="909" y="305"/>
                  </a:cubicBezTo>
                  <a:cubicBezTo>
                    <a:pt x="909" y="305"/>
                    <a:pt x="909" y="305"/>
                    <a:pt x="909" y="305"/>
                  </a:cubicBezTo>
                  <a:cubicBezTo>
                    <a:pt x="915" y="300"/>
                    <a:pt x="917" y="294"/>
                    <a:pt x="917" y="287"/>
                  </a:cubicBezTo>
                  <a:cubicBezTo>
                    <a:pt x="917" y="287"/>
                    <a:pt x="917" y="287"/>
                    <a:pt x="917" y="287"/>
                  </a:cubicBezTo>
                  <a:cubicBezTo>
                    <a:pt x="917" y="267"/>
                    <a:pt x="893" y="241"/>
                    <a:pt x="886" y="218"/>
                  </a:cubicBezTo>
                  <a:cubicBezTo>
                    <a:pt x="886" y="218"/>
                    <a:pt x="886" y="218"/>
                    <a:pt x="886" y="218"/>
                  </a:cubicBezTo>
                  <a:cubicBezTo>
                    <a:pt x="876" y="187"/>
                    <a:pt x="855" y="152"/>
                    <a:pt x="820" y="137"/>
                  </a:cubicBezTo>
                  <a:cubicBezTo>
                    <a:pt x="820" y="137"/>
                    <a:pt x="820" y="137"/>
                    <a:pt x="820" y="137"/>
                  </a:cubicBezTo>
                  <a:cubicBezTo>
                    <a:pt x="783" y="121"/>
                    <a:pt x="694" y="68"/>
                    <a:pt x="663" y="37"/>
                  </a:cubicBezTo>
                  <a:cubicBezTo>
                    <a:pt x="663" y="37"/>
                    <a:pt x="663" y="37"/>
                    <a:pt x="663" y="37"/>
                  </a:cubicBezTo>
                  <a:cubicBezTo>
                    <a:pt x="653" y="27"/>
                    <a:pt x="645" y="23"/>
                    <a:pt x="637" y="23"/>
                  </a:cubicBezTo>
                  <a:cubicBezTo>
                    <a:pt x="637" y="23"/>
                    <a:pt x="637" y="23"/>
                    <a:pt x="637" y="23"/>
                  </a:cubicBezTo>
                  <a:cubicBezTo>
                    <a:pt x="621" y="23"/>
                    <a:pt x="601" y="38"/>
                    <a:pt x="558" y="49"/>
                  </a:cubicBezTo>
                  <a:cubicBezTo>
                    <a:pt x="558" y="49"/>
                    <a:pt x="558" y="49"/>
                    <a:pt x="558" y="49"/>
                  </a:cubicBezTo>
                  <a:cubicBezTo>
                    <a:pt x="539" y="54"/>
                    <a:pt x="524" y="56"/>
                    <a:pt x="512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480" y="56"/>
                    <a:pt x="462" y="44"/>
                    <a:pt x="435" y="36"/>
                  </a:cubicBezTo>
                  <a:cubicBezTo>
                    <a:pt x="435" y="36"/>
                    <a:pt x="435" y="36"/>
                    <a:pt x="435" y="36"/>
                  </a:cubicBezTo>
                  <a:cubicBezTo>
                    <a:pt x="411" y="29"/>
                    <a:pt x="372" y="14"/>
                    <a:pt x="345" y="4"/>
                  </a:cubicBezTo>
                  <a:cubicBezTo>
                    <a:pt x="345" y="4"/>
                    <a:pt x="345" y="4"/>
                    <a:pt x="345" y="4"/>
                  </a:cubicBezTo>
                  <a:cubicBezTo>
                    <a:pt x="337" y="18"/>
                    <a:pt x="325" y="29"/>
                    <a:pt x="309" y="30"/>
                  </a:cubicBezTo>
                  <a:cubicBezTo>
                    <a:pt x="309" y="30"/>
                    <a:pt x="309" y="30"/>
                    <a:pt x="309" y="30"/>
                  </a:cubicBezTo>
                  <a:cubicBezTo>
                    <a:pt x="285" y="29"/>
                    <a:pt x="187" y="45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25" y="80"/>
                    <a:pt x="115" y="89"/>
                    <a:pt x="115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5" y="134"/>
                    <a:pt x="139" y="163"/>
                    <a:pt x="139" y="18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87"/>
                    <a:pt x="138" y="191"/>
                    <a:pt x="135" y="194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23" y="206"/>
                    <a:pt x="88" y="254"/>
                    <a:pt x="58" y="260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58" y="265"/>
                    <a:pt x="59" y="271"/>
                    <a:pt x="59" y="277"/>
                  </a:cubicBezTo>
                  <a:cubicBezTo>
                    <a:pt x="59" y="277"/>
                    <a:pt x="59" y="277"/>
                    <a:pt x="59" y="277"/>
                  </a:cubicBezTo>
                  <a:cubicBezTo>
                    <a:pt x="59" y="300"/>
                    <a:pt x="55" y="328"/>
                    <a:pt x="38" y="344"/>
                  </a:cubicBezTo>
                  <a:cubicBezTo>
                    <a:pt x="38" y="344"/>
                    <a:pt x="38" y="344"/>
                    <a:pt x="38" y="344"/>
                  </a:cubicBezTo>
                  <a:cubicBezTo>
                    <a:pt x="18" y="365"/>
                    <a:pt x="4" y="387"/>
                    <a:pt x="4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4" y="418"/>
                    <a:pt x="8" y="428"/>
                    <a:pt x="17" y="437"/>
                  </a:cubicBezTo>
                  <a:cubicBezTo>
                    <a:pt x="17" y="437"/>
                    <a:pt x="17" y="437"/>
                    <a:pt x="17" y="437"/>
                  </a:cubicBezTo>
                  <a:cubicBezTo>
                    <a:pt x="44" y="463"/>
                    <a:pt x="88" y="503"/>
                    <a:pt x="125" y="516"/>
                  </a:cubicBezTo>
                  <a:cubicBezTo>
                    <a:pt x="125" y="516"/>
                    <a:pt x="125" y="516"/>
                    <a:pt x="125" y="516"/>
                  </a:cubicBezTo>
                  <a:cubicBezTo>
                    <a:pt x="164" y="530"/>
                    <a:pt x="200" y="553"/>
                    <a:pt x="260" y="553"/>
                  </a:cubicBezTo>
                  <a:cubicBezTo>
                    <a:pt x="260" y="553"/>
                    <a:pt x="260" y="553"/>
                    <a:pt x="260" y="553"/>
                  </a:cubicBezTo>
                  <a:cubicBezTo>
                    <a:pt x="260" y="553"/>
                    <a:pt x="261" y="553"/>
                    <a:pt x="261" y="553"/>
                  </a:cubicBezTo>
                  <a:cubicBezTo>
                    <a:pt x="261" y="553"/>
                    <a:pt x="261" y="553"/>
                    <a:pt x="261" y="553"/>
                  </a:cubicBezTo>
                  <a:cubicBezTo>
                    <a:pt x="322" y="553"/>
                    <a:pt x="346" y="566"/>
                    <a:pt x="380" y="601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Freeform 64"/>
            <p:cNvSpPr/>
            <p:nvPr/>
          </p:nvSpPr>
          <p:spPr bwMode="auto">
            <a:xfrm>
              <a:off x="2774953" y="2200276"/>
              <a:ext cx="2195515" cy="1878014"/>
            </a:xfrm>
            <a:custGeom>
              <a:avLst/>
              <a:gdLst>
                <a:gd name="T0" fmla="*/ 1348320 w 977"/>
                <a:gd name="T1" fmla="*/ 1597210 h 836"/>
                <a:gd name="T2" fmla="*/ 1543827 w 977"/>
                <a:gd name="T3" fmla="*/ 1727503 h 836"/>
                <a:gd name="T4" fmla="*/ 1808996 w 977"/>
                <a:gd name="T5" fmla="*/ 1815114 h 836"/>
                <a:gd name="T6" fmla="*/ 1835963 w 977"/>
                <a:gd name="T7" fmla="*/ 1648878 h 836"/>
                <a:gd name="T8" fmla="*/ 1921357 w 977"/>
                <a:gd name="T9" fmla="*/ 1545543 h 836"/>
                <a:gd name="T10" fmla="*/ 1970795 w 977"/>
                <a:gd name="T11" fmla="*/ 1381553 h 836"/>
                <a:gd name="T12" fmla="*/ 2186526 w 977"/>
                <a:gd name="T13" fmla="*/ 1183868 h 836"/>
                <a:gd name="T14" fmla="*/ 1932593 w 977"/>
                <a:gd name="T15" fmla="*/ 1082778 h 836"/>
                <a:gd name="T16" fmla="*/ 1928098 w 977"/>
                <a:gd name="T17" fmla="*/ 1269232 h 836"/>
                <a:gd name="T18" fmla="*/ 1723603 w 977"/>
                <a:gd name="T19" fmla="*/ 1118721 h 836"/>
                <a:gd name="T20" fmla="*/ 1501130 w 977"/>
                <a:gd name="T21" fmla="*/ 914296 h 836"/>
                <a:gd name="T22" fmla="*/ 1577535 w 977"/>
                <a:gd name="T23" fmla="*/ 676175 h 836"/>
                <a:gd name="T24" fmla="*/ 1312365 w 977"/>
                <a:gd name="T25" fmla="*/ 664943 h 836"/>
                <a:gd name="T26" fmla="*/ 1267421 w 977"/>
                <a:gd name="T27" fmla="*/ 770525 h 836"/>
                <a:gd name="T28" fmla="*/ 1110117 w 977"/>
                <a:gd name="T29" fmla="*/ 644725 h 836"/>
                <a:gd name="T30" fmla="*/ 1004499 w 977"/>
                <a:gd name="T31" fmla="*/ 489721 h 836"/>
                <a:gd name="T32" fmla="*/ 957307 w 977"/>
                <a:gd name="T33" fmla="*/ 334718 h 836"/>
                <a:gd name="T34" fmla="*/ 696632 w 977"/>
                <a:gd name="T35" fmla="*/ 314500 h 836"/>
                <a:gd name="T36" fmla="*/ 667419 w 977"/>
                <a:gd name="T37" fmla="*/ 8986 h 836"/>
                <a:gd name="T38" fmla="*/ 323597 w 977"/>
                <a:gd name="T39" fmla="*/ 134786 h 836"/>
                <a:gd name="T40" fmla="*/ 62922 w 977"/>
                <a:gd name="T41" fmla="*/ 381893 h 836"/>
                <a:gd name="T42" fmla="*/ 78652 w 977"/>
                <a:gd name="T43" fmla="*/ 539143 h 836"/>
                <a:gd name="T44" fmla="*/ 438204 w 977"/>
                <a:gd name="T45" fmla="*/ 709871 h 836"/>
                <a:gd name="T46" fmla="*/ 784273 w 977"/>
                <a:gd name="T47" fmla="*/ 669436 h 836"/>
                <a:gd name="T48" fmla="*/ 1357309 w 977"/>
                <a:gd name="T49" fmla="*/ 1237782 h 836"/>
                <a:gd name="T50" fmla="*/ 1195511 w 977"/>
                <a:gd name="T51" fmla="*/ 1424235 h 836"/>
                <a:gd name="T52" fmla="*/ 1191016 w 977"/>
                <a:gd name="T53" fmla="*/ 1561268 h 836"/>
                <a:gd name="T54" fmla="*/ 1047195 w 977"/>
                <a:gd name="T55" fmla="*/ 1561268 h 836"/>
                <a:gd name="T56" fmla="*/ 1233713 w 977"/>
                <a:gd name="T57" fmla="*/ 1635400 h 836"/>
                <a:gd name="T58" fmla="*/ 1348320 w 977"/>
                <a:gd name="T59" fmla="*/ 1592718 h 836"/>
                <a:gd name="T60" fmla="*/ 1233713 w 977"/>
                <a:gd name="T61" fmla="*/ 1644385 h 836"/>
                <a:gd name="T62" fmla="*/ 1047195 w 977"/>
                <a:gd name="T63" fmla="*/ 1541050 h 836"/>
                <a:gd name="T64" fmla="*/ 1211241 w 977"/>
                <a:gd name="T65" fmla="*/ 1547789 h 836"/>
                <a:gd name="T66" fmla="*/ 1240455 w 977"/>
                <a:gd name="T67" fmla="*/ 1338871 h 836"/>
                <a:gd name="T68" fmla="*/ 1278657 w 977"/>
                <a:gd name="T69" fmla="*/ 1082778 h 836"/>
                <a:gd name="T70" fmla="*/ 719104 w 977"/>
                <a:gd name="T71" fmla="*/ 644725 h 836"/>
                <a:gd name="T72" fmla="*/ 265170 w 977"/>
                <a:gd name="T73" fmla="*/ 673928 h 836"/>
                <a:gd name="T74" fmla="*/ 56180 w 977"/>
                <a:gd name="T75" fmla="*/ 595303 h 836"/>
                <a:gd name="T76" fmla="*/ 40450 w 977"/>
                <a:gd name="T77" fmla="*/ 460518 h 836"/>
                <a:gd name="T78" fmla="*/ 0 w 977"/>
                <a:gd name="T79" fmla="*/ 316746 h 836"/>
                <a:gd name="T80" fmla="*/ 262922 w 977"/>
                <a:gd name="T81" fmla="*/ 161743 h 836"/>
                <a:gd name="T82" fmla="*/ 573036 w 977"/>
                <a:gd name="T83" fmla="*/ 13479 h 836"/>
                <a:gd name="T84" fmla="*/ 674160 w 977"/>
                <a:gd name="T85" fmla="*/ 0 h 836"/>
                <a:gd name="T86" fmla="*/ 714610 w 977"/>
                <a:gd name="T87" fmla="*/ 190946 h 836"/>
                <a:gd name="T88" fmla="*/ 759554 w 977"/>
                <a:gd name="T89" fmla="*/ 390879 h 836"/>
                <a:gd name="T90" fmla="*/ 1056184 w 977"/>
                <a:gd name="T91" fmla="*/ 413343 h 836"/>
                <a:gd name="T92" fmla="*/ 1110117 w 977"/>
                <a:gd name="T93" fmla="*/ 635739 h 836"/>
                <a:gd name="T94" fmla="*/ 1262927 w 977"/>
                <a:gd name="T95" fmla="*/ 757046 h 836"/>
                <a:gd name="T96" fmla="*/ 1431467 w 977"/>
                <a:gd name="T97" fmla="*/ 622261 h 836"/>
                <a:gd name="T98" fmla="*/ 1519108 w 977"/>
                <a:gd name="T99" fmla="*/ 754800 h 836"/>
                <a:gd name="T100" fmla="*/ 1501130 w 977"/>
                <a:gd name="T101" fmla="*/ 905311 h 836"/>
                <a:gd name="T102" fmla="*/ 1716861 w 977"/>
                <a:gd name="T103" fmla="*/ 1004153 h 836"/>
                <a:gd name="T104" fmla="*/ 1883154 w 977"/>
                <a:gd name="T105" fmla="*/ 1278218 h 836"/>
                <a:gd name="T106" fmla="*/ 1925851 w 977"/>
                <a:gd name="T107" fmla="*/ 1100750 h 836"/>
                <a:gd name="T108" fmla="*/ 1948323 w 977"/>
                <a:gd name="T109" fmla="*/ 1035603 h 836"/>
                <a:gd name="T110" fmla="*/ 2184279 w 977"/>
                <a:gd name="T111" fmla="*/ 1208578 h 836"/>
                <a:gd name="T112" fmla="*/ 1914615 w 977"/>
                <a:gd name="T113" fmla="*/ 1430975 h 836"/>
                <a:gd name="T114" fmla="*/ 1919109 w 977"/>
                <a:gd name="T115" fmla="*/ 1574746 h 836"/>
                <a:gd name="T116" fmla="*/ 1800008 w 977"/>
                <a:gd name="T117" fmla="*/ 1680328 h 836"/>
                <a:gd name="T118" fmla="*/ 1817985 w 977"/>
                <a:gd name="T119" fmla="*/ 1810621 h 836"/>
                <a:gd name="T120" fmla="*/ 1714614 w 977"/>
                <a:gd name="T121" fmla="*/ 1878014 h 8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77" h="836">
                  <a:moveTo>
                    <a:pt x="746" y="829"/>
                  </a:moveTo>
                  <a:cubicBezTo>
                    <a:pt x="720" y="803"/>
                    <a:pt x="710" y="772"/>
                    <a:pt x="687" y="773"/>
                  </a:cubicBezTo>
                  <a:cubicBezTo>
                    <a:pt x="687" y="773"/>
                    <a:pt x="687" y="773"/>
                    <a:pt x="687" y="773"/>
                  </a:cubicBezTo>
                  <a:cubicBezTo>
                    <a:pt x="673" y="773"/>
                    <a:pt x="663" y="760"/>
                    <a:pt x="651" y="746"/>
                  </a:cubicBezTo>
                  <a:cubicBezTo>
                    <a:pt x="651" y="746"/>
                    <a:pt x="651" y="746"/>
                    <a:pt x="651" y="746"/>
                  </a:cubicBezTo>
                  <a:cubicBezTo>
                    <a:pt x="638" y="732"/>
                    <a:pt x="623" y="717"/>
                    <a:pt x="600" y="711"/>
                  </a:cubicBezTo>
                  <a:cubicBezTo>
                    <a:pt x="600" y="711"/>
                    <a:pt x="600" y="711"/>
                    <a:pt x="600" y="711"/>
                  </a:cubicBezTo>
                  <a:cubicBezTo>
                    <a:pt x="600" y="709"/>
                    <a:pt x="600" y="709"/>
                    <a:pt x="600" y="709"/>
                  </a:cubicBezTo>
                  <a:cubicBezTo>
                    <a:pt x="601" y="707"/>
                    <a:pt x="601" y="707"/>
                    <a:pt x="601" y="707"/>
                  </a:cubicBezTo>
                  <a:cubicBezTo>
                    <a:pt x="626" y="713"/>
                    <a:pt x="641" y="729"/>
                    <a:pt x="654" y="743"/>
                  </a:cubicBezTo>
                  <a:cubicBezTo>
                    <a:pt x="654" y="743"/>
                    <a:pt x="654" y="743"/>
                    <a:pt x="654" y="743"/>
                  </a:cubicBezTo>
                  <a:cubicBezTo>
                    <a:pt x="666" y="757"/>
                    <a:pt x="676" y="769"/>
                    <a:pt x="687" y="769"/>
                  </a:cubicBezTo>
                  <a:cubicBezTo>
                    <a:pt x="687" y="769"/>
                    <a:pt x="687" y="769"/>
                    <a:pt x="687" y="769"/>
                  </a:cubicBezTo>
                  <a:cubicBezTo>
                    <a:pt x="714" y="769"/>
                    <a:pt x="724" y="802"/>
                    <a:pt x="749" y="827"/>
                  </a:cubicBezTo>
                  <a:cubicBezTo>
                    <a:pt x="749" y="827"/>
                    <a:pt x="749" y="827"/>
                    <a:pt x="749" y="827"/>
                  </a:cubicBezTo>
                  <a:cubicBezTo>
                    <a:pt x="753" y="831"/>
                    <a:pt x="758" y="832"/>
                    <a:pt x="763" y="832"/>
                  </a:cubicBezTo>
                  <a:cubicBezTo>
                    <a:pt x="763" y="832"/>
                    <a:pt x="763" y="832"/>
                    <a:pt x="763" y="832"/>
                  </a:cubicBezTo>
                  <a:cubicBezTo>
                    <a:pt x="776" y="832"/>
                    <a:pt x="792" y="820"/>
                    <a:pt x="805" y="808"/>
                  </a:cubicBezTo>
                  <a:cubicBezTo>
                    <a:pt x="805" y="808"/>
                    <a:pt x="805" y="808"/>
                    <a:pt x="805" y="808"/>
                  </a:cubicBezTo>
                  <a:cubicBezTo>
                    <a:pt x="804" y="808"/>
                    <a:pt x="804" y="807"/>
                    <a:pt x="803" y="807"/>
                  </a:cubicBezTo>
                  <a:cubicBezTo>
                    <a:pt x="803" y="807"/>
                    <a:pt x="803" y="807"/>
                    <a:pt x="803" y="807"/>
                  </a:cubicBezTo>
                  <a:cubicBezTo>
                    <a:pt x="795" y="799"/>
                    <a:pt x="792" y="786"/>
                    <a:pt x="792" y="772"/>
                  </a:cubicBezTo>
                  <a:cubicBezTo>
                    <a:pt x="792" y="772"/>
                    <a:pt x="792" y="772"/>
                    <a:pt x="792" y="772"/>
                  </a:cubicBezTo>
                  <a:cubicBezTo>
                    <a:pt x="792" y="754"/>
                    <a:pt x="799" y="734"/>
                    <a:pt x="817" y="734"/>
                  </a:cubicBezTo>
                  <a:cubicBezTo>
                    <a:pt x="817" y="734"/>
                    <a:pt x="817" y="734"/>
                    <a:pt x="817" y="734"/>
                  </a:cubicBezTo>
                  <a:cubicBezTo>
                    <a:pt x="829" y="734"/>
                    <a:pt x="833" y="729"/>
                    <a:pt x="837" y="722"/>
                  </a:cubicBezTo>
                  <a:cubicBezTo>
                    <a:pt x="837" y="722"/>
                    <a:pt x="837" y="722"/>
                    <a:pt x="837" y="722"/>
                  </a:cubicBezTo>
                  <a:cubicBezTo>
                    <a:pt x="841" y="715"/>
                    <a:pt x="844" y="706"/>
                    <a:pt x="851" y="698"/>
                  </a:cubicBezTo>
                  <a:cubicBezTo>
                    <a:pt x="851" y="698"/>
                    <a:pt x="851" y="698"/>
                    <a:pt x="851" y="698"/>
                  </a:cubicBezTo>
                  <a:cubicBezTo>
                    <a:pt x="854" y="695"/>
                    <a:pt x="855" y="692"/>
                    <a:pt x="855" y="688"/>
                  </a:cubicBezTo>
                  <a:cubicBezTo>
                    <a:pt x="855" y="688"/>
                    <a:pt x="855" y="688"/>
                    <a:pt x="855" y="688"/>
                  </a:cubicBezTo>
                  <a:cubicBezTo>
                    <a:pt x="855" y="677"/>
                    <a:pt x="846" y="661"/>
                    <a:pt x="846" y="646"/>
                  </a:cubicBezTo>
                  <a:cubicBezTo>
                    <a:pt x="846" y="646"/>
                    <a:pt x="846" y="646"/>
                    <a:pt x="846" y="646"/>
                  </a:cubicBezTo>
                  <a:cubicBezTo>
                    <a:pt x="846" y="643"/>
                    <a:pt x="847" y="639"/>
                    <a:pt x="848" y="635"/>
                  </a:cubicBezTo>
                  <a:cubicBezTo>
                    <a:pt x="848" y="635"/>
                    <a:pt x="848" y="635"/>
                    <a:pt x="848" y="635"/>
                  </a:cubicBezTo>
                  <a:cubicBezTo>
                    <a:pt x="853" y="624"/>
                    <a:pt x="865" y="619"/>
                    <a:pt x="877" y="615"/>
                  </a:cubicBezTo>
                  <a:cubicBezTo>
                    <a:pt x="877" y="615"/>
                    <a:pt x="877" y="615"/>
                    <a:pt x="877" y="615"/>
                  </a:cubicBezTo>
                  <a:cubicBezTo>
                    <a:pt x="889" y="611"/>
                    <a:pt x="902" y="607"/>
                    <a:pt x="910" y="599"/>
                  </a:cubicBezTo>
                  <a:cubicBezTo>
                    <a:pt x="910" y="599"/>
                    <a:pt x="910" y="599"/>
                    <a:pt x="910" y="599"/>
                  </a:cubicBezTo>
                  <a:cubicBezTo>
                    <a:pt x="927" y="582"/>
                    <a:pt x="955" y="550"/>
                    <a:pt x="970" y="535"/>
                  </a:cubicBezTo>
                  <a:cubicBezTo>
                    <a:pt x="970" y="535"/>
                    <a:pt x="970" y="535"/>
                    <a:pt x="970" y="535"/>
                  </a:cubicBezTo>
                  <a:cubicBezTo>
                    <a:pt x="972" y="533"/>
                    <a:pt x="973" y="530"/>
                    <a:pt x="973" y="527"/>
                  </a:cubicBezTo>
                  <a:cubicBezTo>
                    <a:pt x="973" y="527"/>
                    <a:pt x="973" y="527"/>
                    <a:pt x="973" y="527"/>
                  </a:cubicBezTo>
                  <a:cubicBezTo>
                    <a:pt x="974" y="516"/>
                    <a:pt x="954" y="501"/>
                    <a:pt x="939" y="496"/>
                  </a:cubicBezTo>
                  <a:cubicBezTo>
                    <a:pt x="939" y="496"/>
                    <a:pt x="939" y="496"/>
                    <a:pt x="939" y="496"/>
                  </a:cubicBezTo>
                  <a:cubicBezTo>
                    <a:pt x="923" y="490"/>
                    <a:pt x="886" y="473"/>
                    <a:pt x="867" y="465"/>
                  </a:cubicBezTo>
                  <a:cubicBezTo>
                    <a:pt x="867" y="465"/>
                    <a:pt x="867" y="465"/>
                    <a:pt x="867" y="465"/>
                  </a:cubicBezTo>
                  <a:cubicBezTo>
                    <a:pt x="862" y="472"/>
                    <a:pt x="860" y="478"/>
                    <a:pt x="860" y="482"/>
                  </a:cubicBezTo>
                  <a:cubicBezTo>
                    <a:pt x="860" y="482"/>
                    <a:pt x="860" y="482"/>
                    <a:pt x="860" y="482"/>
                  </a:cubicBezTo>
                  <a:cubicBezTo>
                    <a:pt x="860" y="484"/>
                    <a:pt x="860" y="486"/>
                    <a:pt x="861" y="488"/>
                  </a:cubicBezTo>
                  <a:cubicBezTo>
                    <a:pt x="861" y="488"/>
                    <a:pt x="861" y="488"/>
                    <a:pt x="861" y="488"/>
                  </a:cubicBezTo>
                  <a:cubicBezTo>
                    <a:pt x="868" y="500"/>
                    <a:pt x="873" y="514"/>
                    <a:pt x="873" y="528"/>
                  </a:cubicBezTo>
                  <a:cubicBezTo>
                    <a:pt x="873" y="528"/>
                    <a:pt x="873" y="528"/>
                    <a:pt x="873" y="528"/>
                  </a:cubicBezTo>
                  <a:cubicBezTo>
                    <a:pt x="873" y="542"/>
                    <a:pt x="868" y="555"/>
                    <a:pt x="858" y="565"/>
                  </a:cubicBezTo>
                  <a:cubicBezTo>
                    <a:pt x="858" y="565"/>
                    <a:pt x="858" y="565"/>
                    <a:pt x="858" y="565"/>
                  </a:cubicBezTo>
                  <a:cubicBezTo>
                    <a:pt x="853" y="570"/>
                    <a:pt x="846" y="573"/>
                    <a:pt x="838" y="573"/>
                  </a:cubicBezTo>
                  <a:cubicBezTo>
                    <a:pt x="838" y="573"/>
                    <a:pt x="838" y="573"/>
                    <a:pt x="838" y="573"/>
                  </a:cubicBezTo>
                  <a:cubicBezTo>
                    <a:pt x="815" y="572"/>
                    <a:pt x="787" y="553"/>
                    <a:pt x="776" y="542"/>
                  </a:cubicBezTo>
                  <a:cubicBezTo>
                    <a:pt x="776" y="542"/>
                    <a:pt x="776" y="542"/>
                    <a:pt x="776" y="542"/>
                  </a:cubicBezTo>
                  <a:cubicBezTo>
                    <a:pt x="769" y="534"/>
                    <a:pt x="768" y="517"/>
                    <a:pt x="767" y="498"/>
                  </a:cubicBezTo>
                  <a:cubicBezTo>
                    <a:pt x="767" y="498"/>
                    <a:pt x="767" y="498"/>
                    <a:pt x="767" y="498"/>
                  </a:cubicBezTo>
                  <a:cubicBezTo>
                    <a:pt x="767" y="479"/>
                    <a:pt x="766" y="459"/>
                    <a:pt x="761" y="449"/>
                  </a:cubicBezTo>
                  <a:cubicBezTo>
                    <a:pt x="761" y="449"/>
                    <a:pt x="761" y="449"/>
                    <a:pt x="761" y="449"/>
                  </a:cubicBezTo>
                  <a:cubicBezTo>
                    <a:pt x="754" y="434"/>
                    <a:pt x="737" y="411"/>
                    <a:pt x="726" y="395"/>
                  </a:cubicBezTo>
                  <a:cubicBezTo>
                    <a:pt x="726" y="395"/>
                    <a:pt x="726" y="395"/>
                    <a:pt x="726" y="395"/>
                  </a:cubicBezTo>
                  <a:cubicBezTo>
                    <a:pt x="702" y="402"/>
                    <a:pt x="680" y="407"/>
                    <a:pt x="668" y="407"/>
                  </a:cubicBezTo>
                  <a:cubicBezTo>
                    <a:pt x="668" y="407"/>
                    <a:pt x="668" y="407"/>
                    <a:pt x="668" y="407"/>
                  </a:cubicBezTo>
                  <a:cubicBezTo>
                    <a:pt x="652" y="407"/>
                    <a:pt x="642" y="390"/>
                    <a:pt x="642" y="373"/>
                  </a:cubicBezTo>
                  <a:cubicBezTo>
                    <a:pt x="642" y="373"/>
                    <a:pt x="642" y="373"/>
                    <a:pt x="642" y="373"/>
                  </a:cubicBezTo>
                  <a:cubicBezTo>
                    <a:pt x="642" y="356"/>
                    <a:pt x="652" y="337"/>
                    <a:pt x="675" y="332"/>
                  </a:cubicBezTo>
                  <a:cubicBezTo>
                    <a:pt x="675" y="332"/>
                    <a:pt x="675" y="332"/>
                    <a:pt x="675" y="332"/>
                  </a:cubicBezTo>
                  <a:cubicBezTo>
                    <a:pt x="694" y="328"/>
                    <a:pt x="702" y="314"/>
                    <a:pt x="702" y="301"/>
                  </a:cubicBezTo>
                  <a:cubicBezTo>
                    <a:pt x="702" y="301"/>
                    <a:pt x="702" y="301"/>
                    <a:pt x="702" y="301"/>
                  </a:cubicBezTo>
                  <a:cubicBezTo>
                    <a:pt x="702" y="285"/>
                    <a:pt x="691" y="269"/>
                    <a:pt x="675" y="269"/>
                  </a:cubicBezTo>
                  <a:cubicBezTo>
                    <a:pt x="675" y="269"/>
                    <a:pt x="675" y="269"/>
                    <a:pt x="675" y="269"/>
                  </a:cubicBezTo>
                  <a:cubicBezTo>
                    <a:pt x="660" y="269"/>
                    <a:pt x="651" y="275"/>
                    <a:pt x="639" y="281"/>
                  </a:cubicBezTo>
                  <a:cubicBezTo>
                    <a:pt x="639" y="281"/>
                    <a:pt x="639" y="281"/>
                    <a:pt x="639" y="281"/>
                  </a:cubicBezTo>
                  <a:cubicBezTo>
                    <a:pt x="627" y="287"/>
                    <a:pt x="611" y="294"/>
                    <a:pt x="584" y="296"/>
                  </a:cubicBezTo>
                  <a:cubicBezTo>
                    <a:pt x="584" y="296"/>
                    <a:pt x="584" y="296"/>
                    <a:pt x="584" y="296"/>
                  </a:cubicBezTo>
                  <a:cubicBezTo>
                    <a:pt x="564" y="298"/>
                    <a:pt x="561" y="304"/>
                    <a:pt x="560" y="312"/>
                  </a:cubicBezTo>
                  <a:cubicBezTo>
                    <a:pt x="560" y="312"/>
                    <a:pt x="560" y="312"/>
                    <a:pt x="560" y="312"/>
                  </a:cubicBezTo>
                  <a:cubicBezTo>
                    <a:pt x="560" y="320"/>
                    <a:pt x="566" y="330"/>
                    <a:pt x="566" y="337"/>
                  </a:cubicBezTo>
                  <a:cubicBezTo>
                    <a:pt x="566" y="337"/>
                    <a:pt x="566" y="337"/>
                    <a:pt x="566" y="337"/>
                  </a:cubicBezTo>
                  <a:cubicBezTo>
                    <a:pt x="566" y="339"/>
                    <a:pt x="565" y="342"/>
                    <a:pt x="564" y="343"/>
                  </a:cubicBezTo>
                  <a:cubicBezTo>
                    <a:pt x="564" y="343"/>
                    <a:pt x="564" y="343"/>
                    <a:pt x="564" y="343"/>
                  </a:cubicBezTo>
                  <a:cubicBezTo>
                    <a:pt x="562" y="345"/>
                    <a:pt x="559" y="346"/>
                    <a:pt x="555" y="346"/>
                  </a:cubicBezTo>
                  <a:cubicBezTo>
                    <a:pt x="555" y="346"/>
                    <a:pt x="555" y="346"/>
                    <a:pt x="555" y="346"/>
                  </a:cubicBezTo>
                  <a:cubicBezTo>
                    <a:pt x="539" y="345"/>
                    <a:pt x="533" y="329"/>
                    <a:pt x="527" y="315"/>
                  </a:cubicBezTo>
                  <a:cubicBezTo>
                    <a:pt x="527" y="315"/>
                    <a:pt x="527" y="315"/>
                    <a:pt x="527" y="315"/>
                  </a:cubicBezTo>
                  <a:cubicBezTo>
                    <a:pt x="520" y="300"/>
                    <a:pt x="512" y="287"/>
                    <a:pt x="494" y="287"/>
                  </a:cubicBezTo>
                  <a:cubicBezTo>
                    <a:pt x="494" y="287"/>
                    <a:pt x="494" y="287"/>
                    <a:pt x="494" y="287"/>
                  </a:cubicBezTo>
                  <a:cubicBezTo>
                    <a:pt x="474" y="286"/>
                    <a:pt x="462" y="269"/>
                    <a:pt x="455" y="253"/>
                  </a:cubicBezTo>
                  <a:cubicBezTo>
                    <a:pt x="455" y="253"/>
                    <a:pt x="455" y="253"/>
                    <a:pt x="455" y="253"/>
                  </a:cubicBezTo>
                  <a:cubicBezTo>
                    <a:pt x="448" y="236"/>
                    <a:pt x="446" y="220"/>
                    <a:pt x="446" y="220"/>
                  </a:cubicBezTo>
                  <a:cubicBezTo>
                    <a:pt x="446" y="220"/>
                    <a:pt x="446" y="220"/>
                    <a:pt x="446" y="220"/>
                  </a:cubicBezTo>
                  <a:cubicBezTo>
                    <a:pt x="446" y="219"/>
                    <a:pt x="447" y="219"/>
                    <a:pt x="447" y="218"/>
                  </a:cubicBezTo>
                  <a:cubicBezTo>
                    <a:pt x="447" y="218"/>
                    <a:pt x="447" y="218"/>
                    <a:pt x="447" y="218"/>
                  </a:cubicBezTo>
                  <a:cubicBezTo>
                    <a:pt x="460" y="205"/>
                    <a:pt x="466" y="193"/>
                    <a:pt x="466" y="184"/>
                  </a:cubicBezTo>
                  <a:cubicBezTo>
                    <a:pt x="466" y="184"/>
                    <a:pt x="466" y="184"/>
                    <a:pt x="466" y="184"/>
                  </a:cubicBezTo>
                  <a:cubicBezTo>
                    <a:pt x="466" y="169"/>
                    <a:pt x="453" y="158"/>
                    <a:pt x="436" y="151"/>
                  </a:cubicBezTo>
                  <a:cubicBezTo>
                    <a:pt x="436" y="151"/>
                    <a:pt x="436" y="151"/>
                    <a:pt x="436" y="151"/>
                  </a:cubicBezTo>
                  <a:cubicBezTo>
                    <a:pt x="433" y="150"/>
                    <a:pt x="429" y="149"/>
                    <a:pt x="426" y="149"/>
                  </a:cubicBezTo>
                  <a:cubicBezTo>
                    <a:pt x="426" y="149"/>
                    <a:pt x="426" y="149"/>
                    <a:pt x="426" y="149"/>
                  </a:cubicBezTo>
                  <a:cubicBezTo>
                    <a:pt x="404" y="149"/>
                    <a:pt x="382" y="178"/>
                    <a:pt x="338" y="178"/>
                  </a:cubicBezTo>
                  <a:cubicBezTo>
                    <a:pt x="338" y="178"/>
                    <a:pt x="338" y="178"/>
                    <a:pt x="338" y="178"/>
                  </a:cubicBezTo>
                  <a:cubicBezTo>
                    <a:pt x="327" y="178"/>
                    <a:pt x="320" y="173"/>
                    <a:pt x="316" y="166"/>
                  </a:cubicBezTo>
                  <a:cubicBezTo>
                    <a:pt x="316" y="166"/>
                    <a:pt x="316" y="166"/>
                    <a:pt x="316" y="166"/>
                  </a:cubicBezTo>
                  <a:cubicBezTo>
                    <a:pt x="311" y="159"/>
                    <a:pt x="310" y="150"/>
                    <a:pt x="310" y="140"/>
                  </a:cubicBezTo>
                  <a:cubicBezTo>
                    <a:pt x="310" y="140"/>
                    <a:pt x="310" y="140"/>
                    <a:pt x="310" y="140"/>
                  </a:cubicBezTo>
                  <a:cubicBezTo>
                    <a:pt x="310" y="121"/>
                    <a:pt x="314" y="100"/>
                    <a:pt x="314" y="85"/>
                  </a:cubicBezTo>
                  <a:cubicBezTo>
                    <a:pt x="314" y="85"/>
                    <a:pt x="314" y="85"/>
                    <a:pt x="314" y="85"/>
                  </a:cubicBezTo>
                  <a:cubicBezTo>
                    <a:pt x="314" y="76"/>
                    <a:pt x="313" y="70"/>
                    <a:pt x="310" y="67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299" y="55"/>
                    <a:pt x="297" y="27"/>
                    <a:pt x="297" y="4"/>
                  </a:cubicBezTo>
                  <a:cubicBezTo>
                    <a:pt x="297" y="4"/>
                    <a:pt x="297" y="4"/>
                    <a:pt x="297" y="4"/>
                  </a:cubicBezTo>
                  <a:cubicBezTo>
                    <a:pt x="279" y="5"/>
                    <a:pt x="264" y="8"/>
                    <a:pt x="258" y="9"/>
                  </a:cubicBezTo>
                  <a:cubicBezTo>
                    <a:pt x="258" y="9"/>
                    <a:pt x="258" y="9"/>
                    <a:pt x="258" y="9"/>
                  </a:cubicBezTo>
                  <a:cubicBezTo>
                    <a:pt x="235" y="55"/>
                    <a:pt x="210" y="66"/>
                    <a:pt x="188" y="66"/>
                  </a:cubicBezTo>
                  <a:cubicBezTo>
                    <a:pt x="188" y="66"/>
                    <a:pt x="188" y="66"/>
                    <a:pt x="188" y="66"/>
                  </a:cubicBezTo>
                  <a:cubicBezTo>
                    <a:pt x="171" y="66"/>
                    <a:pt x="156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35" y="61"/>
                    <a:pt x="127" y="63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94" y="118"/>
                    <a:pt x="28" y="137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24" y="150"/>
                    <a:pt x="29" y="160"/>
                    <a:pt x="28" y="170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8" y="183"/>
                    <a:pt x="22" y="195"/>
                    <a:pt x="2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22" y="209"/>
                    <a:pt x="23" y="213"/>
                    <a:pt x="26" y="216"/>
                  </a:cubicBezTo>
                  <a:cubicBezTo>
                    <a:pt x="26" y="216"/>
                    <a:pt x="26" y="216"/>
                    <a:pt x="26" y="216"/>
                  </a:cubicBezTo>
                  <a:cubicBezTo>
                    <a:pt x="33" y="222"/>
                    <a:pt x="35" y="231"/>
                    <a:pt x="35" y="240"/>
                  </a:cubicBezTo>
                  <a:cubicBezTo>
                    <a:pt x="35" y="240"/>
                    <a:pt x="35" y="240"/>
                    <a:pt x="35" y="240"/>
                  </a:cubicBezTo>
                  <a:cubicBezTo>
                    <a:pt x="35" y="248"/>
                    <a:pt x="33" y="257"/>
                    <a:pt x="30" y="265"/>
                  </a:cubicBezTo>
                  <a:cubicBezTo>
                    <a:pt x="30" y="265"/>
                    <a:pt x="30" y="265"/>
                    <a:pt x="30" y="265"/>
                  </a:cubicBezTo>
                  <a:cubicBezTo>
                    <a:pt x="56" y="275"/>
                    <a:pt x="96" y="289"/>
                    <a:pt x="119" y="296"/>
                  </a:cubicBezTo>
                  <a:cubicBezTo>
                    <a:pt x="119" y="296"/>
                    <a:pt x="119" y="296"/>
                    <a:pt x="119" y="296"/>
                  </a:cubicBezTo>
                  <a:cubicBezTo>
                    <a:pt x="147" y="304"/>
                    <a:pt x="164" y="316"/>
                    <a:pt x="195" y="316"/>
                  </a:cubicBezTo>
                  <a:cubicBezTo>
                    <a:pt x="195" y="316"/>
                    <a:pt x="195" y="316"/>
                    <a:pt x="195" y="316"/>
                  </a:cubicBezTo>
                  <a:cubicBezTo>
                    <a:pt x="207" y="316"/>
                    <a:pt x="222" y="314"/>
                    <a:pt x="240" y="309"/>
                  </a:cubicBezTo>
                  <a:cubicBezTo>
                    <a:pt x="240" y="309"/>
                    <a:pt x="240" y="309"/>
                    <a:pt x="240" y="309"/>
                  </a:cubicBezTo>
                  <a:cubicBezTo>
                    <a:pt x="282" y="298"/>
                    <a:pt x="302" y="284"/>
                    <a:pt x="320" y="283"/>
                  </a:cubicBezTo>
                  <a:cubicBezTo>
                    <a:pt x="320" y="283"/>
                    <a:pt x="320" y="283"/>
                    <a:pt x="320" y="283"/>
                  </a:cubicBezTo>
                  <a:cubicBezTo>
                    <a:pt x="329" y="283"/>
                    <a:pt x="338" y="288"/>
                    <a:pt x="349" y="298"/>
                  </a:cubicBezTo>
                  <a:cubicBezTo>
                    <a:pt x="349" y="298"/>
                    <a:pt x="349" y="298"/>
                    <a:pt x="349" y="298"/>
                  </a:cubicBezTo>
                  <a:cubicBezTo>
                    <a:pt x="379" y="328"/>
                    <a:pt x="469" y="382"/>
                    <a:pt x="505" y="397"/>
                  </a:cubicBezTo>
                  <a:cubicBezTo>
                    <a:pt x="505" y="397"/>
                    <a:pt x="505" y="397"/>
                    <a:pt x="505" y="397"/>
                  </a:cubicBezTo>
                  <a:cubicBezTo>
                    <a:pt x="542" y="413"/>
                    <a:pt x="563" y="450"/>
                    <a:pt x="572" y="480"/>
                  </a:cubicBezTo>
                  <a:cubicBezTo>
                    <a:pt x="572" y="480"/>
                    <a:pt x="572" y="480"/>
                    <a:pt x="572" y="480"/>
                  </a:cubicBezTo>
                  <a:cubicBezTo>
                    <a:pt x="579" y="503"/>
                    <a:pt x="603" y="528"/>
                    <a:pt x="604" y="551"/>
                  </a:cubicBezTo>
                  <a:cubicBezTo>
                    <a:pt x="604" y="551"/>
                    <a:pt x="604" y="551"/>
                    <a:pt x="604" y="551"/>
                  </a:cubicBezTo>
                  <a:cubicBezTo>
                    <a:pt x="604" y="559"/>
                    <a:pt x="601" y="566"/>
                    <a:pt x="595" y="572"/>
                  </a:cubicBezTo>
                  <a:cubicBezTo>
                    <a:pt x="595" y="572"/>
                    <a:pt x="595" y="572"/>
                    <a:pt x="595" y="572"/>
                  </a:cubicBezTo>
                  <a:cubicBezTo>
                    <a:pt x="582" y="585"/>
                    <a:pt x="566" y="591"/>
                    <a:pt x="554" y="599"/>
                  </a:cubicBezTo>
                  <a:cubicBezTo>
                    <a:pt x="554" y="599"/>
                    <a:pt x="554" y="599"/>
                    <a:pt x="554" y="599"/>
                  </a:cubicBezTo>
                  <a:cubicBezTo>
                    <a:pt x="541" y="608"/>
                    <a:pt x="533" y="616"/>
                    <a:pt x="532" y="634"/>
                  </a:cubicBezTo>
                  <a:cubicBezTo>
                    <a:pt x="532" y="634"/>
                    <a:pt x="532" y="634"/>
                    <a:pt x="532" y="634"/>
                  </a:cubicBezTo>
                  <a:cubicBezTo>
                    <a:pt x="532" y="657"/>
                    <a:pt x="544" y="675"/>
                    <a:pt x="544" y="685"/>
                  </a:cubicBezTo>
                  <a:cubicBezTo>
                    <a:pt x="544" y="685"/>
                    <a:pt x="544" y="685"/>
                    <a:pt x="544" y="685"/>
                  </a:cubicBezTo>
                  <a:cubicBezTo>
                    <a:pt x="544" y="688"/>
                    <a:pt x="543" y="691"/>
                    <a:pt x="541" y="692"/>
                  </a:cubicBezTo>
                  <a:cubicBezTo>
                    <a:pt x="541" y="692"/>
                    <a:pt x="541" y="692"/>
                    <a:pt x="541" y="692"/>
                  </a:cubicBezTo>
                  <a:cubicBezTo>
                    <a:pt x="538" y="694"/>
                    <a:pt x="535" y="695"/>
                    <a:pt x="530" y="695"/>
                  </a:cubicBezTo>
                  <a:cubicBezTo>
                    <a:pt x="530" y="695"/>
                    <a:pt x="530" y="695"/>
                    <a:pt x="530" y="695"/>
                  </a:cubicBezTo>
                  <a:cubicBezTo>
                    <a:pt x="513" y="695"/>
                    <a:pt x="490" y="688"/>
                    <a:pt x="477" y="688"/>
                  </a:cubicBezTo>
                  <a:cubicBezTo>
                    <a:pt x="477" y="688"/>
                    <a:pt x="477" y="688"/>
                    <a:pt x="477" y="688"/>
                  </a:cubicBezTo>
                  <a:cubicBezTo>
                    <a:pt x="473" y="688"/>
                    <a:pt x="470" y="689"/>
                    <a:pt x="468" y="690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67" y="691"/>
                    <a:pt x="466" y="692"/>
                    <a:pt x="466" y="695"/>
                  </a:cubicBezTo>
                  <a:cubicBezTo>
                    <a:pt x="466" y="695"/>
                    <a:pt x="466" y="695"/>
                    <a:pt x="466" y="695"/>
                  </a:cubicBezTo>
                  <a:cubicBezTo>
                    <a:pt x="466" y="697"/>
                    <a:pt x="468" y="700"/>
                    <a:pt x="474" y="703"/>
                  </a:cubicBezTo>
                  <a:cubicBezTo>
                    <a:pt x="474" y="703"/>
                    <a:pt x="474" y="703"/>
                    <a:pt x="474" y="703"/>
                  </a:cubicBezTo>
                  <a:cubicBezTo>
                    <a:pt x="480" y="706"/>
                    <a:pt x="487" y="709"/>
                    <a:pt x="496" y="712"/>
                  </a:cubicBezTo>
                  <a:cubicBezTo>
                    <a:pt x="496" y="712"/>
                    <a:pt x="496" y="712"/>
                    <a:pt x="496" y="712"/>
                  </a:cubicBezTo>
                  <a:cubicBezTo>
                    <a:pt x="513" y="717"/>
                    <a:pt x="534" y="723"/>
                    <a:pt x="549" y="728"/>
                  </a:cubicBezTo>
                  <a:cubicBezTo>
                    <a:pt x="549" y="728"/>
                    <a:pt x="549" y="728"/>
                    <a:pt x="549" y="728"/>
                  </a:cubicBezTo>
                  <a:cubicBezTo>
                    <a:pt x="557" y="718"/>
                    <a:pt x="565" y="705"/>
                    <a:pt x="585" y="705"/>
                  </a:cubicBezTo>
                  <a:cubicBezTo>
                    <a:pt x="585" y="705"/>
                    <a:pt x="585" y="705"/>
                    <a:pt x="585" y="705"/>
                  </a:cubicBezTo>
                  <a:cubicBezTo>
                    <a:pt x="590" y="705"/>
                    <a:pt x="595" y="705"/>
                    <a:pt x="601" y="707"/>
                  </a:cubicBezTo>
                  <a:cubicBezTo>
                    <a:pt x="601" y="707"/>
                    <a:pt x="601" y="707"/>
                    <a:pt x="601" y="707"/>
                  </a:cubicBezTo>
                  <a:cubicBezTo>
                    <a:pt x="600" y="709"/>
                    <a:pt x="600" y="709"/>
                    <a:pt x="600" y="709"/>
                  </a:cubicBezTo>
                  <a:cubicBezTo>
                    <a:pt x="600" y="711"/>
                    <a:pt x="600" y="711"/>
                    <a:pt x="600" y="711"/>
                  </a:cubicBezTo>
                  <a:cubicBezTo>
                    <a:pt x="594" y="709"/>
                    <a:pt x="589" y="709"/>
                    <a:pt x="585" y="709"/>
                  </a:cubicBezTo>
                  <a:cubicBezTo>
                    <a:pt x="585" y="709"/>
                    <a:pt x="585" y="709"/>
                    <a:pt x="585" y="709"/>
                  </a:cubicBezTo>
                  <a:cubicBezTo>
                    <a:pt x="567" y="709"/>
                    <a:pt x="560" y="721"/>
                    <a:pt x="551" y="732"/>
                  </a:cubicBezTo>
                  <a:cubicBezTo>
                    <a:pt x="551" y="732"/>
                    <a:pt x="551" y="732"/>
                    <a:pt x="551" y="732"/>
                  </a:cubicBezTo>
                  <a:cubicBezTo>
                    <a:pt x="550" y="732"/>
                    <a:pt x="549" y="733"/>
                    <a:pt x="549" y="732"/>
                  </a:cubicBezTo>
                  <a:cubicBezTo>
                    <a:pt x="549" y="732"/>
                    <a:pt x="549" y="732"/>
                    <a:pt x="549" y="732"/>
                  </a:cubicBezTo>
                  <a:cubicBezTo>
                    <a:pt x="527" y="724"/>
                    <a:pt x="490" y="716"/>
                    <a:pt x="472" y="706"/>
                  </a:cubicBezTo>
                  <a:cubicBezTo>
                    <a:pt x="472" y="706"/>
                    <a:pt x="472" y="706"/>
                    <a:pt x="472" y="706"/>
                  </a:cubicBezTo>
                  <a:cubicBezTo>
                    <a:pt x="466" y="703"/>
                    <a:pt x="462" y="700"/>
                    <a:pt x="462" y="695"/>
                  </a:cubicBezTo>
                  <a:cubicBezTo>
                    <a:pt x="462" y="695"/>
                    <a:pt x="462" y="695"/>
                    <a:pt x="462" y="695"/>
                  </a:cubicBezTo>
                  <a:cubicBezTo>
                    <a:pt x="462" y="691"/>
                    <a:pt x="463" y="688"/>
                    <a:pt x="466" y="686"/>
                  </a:cubicBezTo>
                  <a:cubicBezTo>
                    <a:pt x="466" y="686"/>
                    <a:pt x="466" y="686"/>
                    <a:pt x="466" y="686"/>
                  </a:cubicBezTo>
                  <a:cubicBezTo>
                    <a:pt x="469" y="685"/>
                    <a:pt x="473" y="684"/>
                    <a:pt x="477" y="684"/>
                  </a:cubicBezTo>
                  <a:cubicBezTo>
                    <a:pt x="477" y="684"/>
                    <a:pt x="477" y="684"/>
                    <a:pt x="477" y="684"/>
                  </a:cubicBezTo>
                  <a:cubicBezTo>
                    <a:pt x="491" y="684"/>
                    <a:pt x="514" y="691"/>
                    <a:pt x="530" y="691"/>
                  </a:cubicBezTo>
                  <a:cubicBezTo>
                    <a:pt x="530" y="691"/>
                    <a:pt x="530" y="691"/>
                    <a:pt x="530" y="691"/>
                  </a:cubicBezTo>
                  <a:cubicBezTo>
                    <a:pt x="535" y="691"/>
                    <a:pt x="537" y="690"/>
                    <a:pt x="539" y="689"/>
                  </a:cubicBezTo>
                  <a:cubicBezTo>
                    <a:pt x="539" y="689"/>
                    <a:pt x="539" y="689"/>
                    <a:pt x="539" y="689"/>
                  </a:cubicBezTo>
                  <a:cubicBezTo>
                    <a:pt x="540" y="688"/>
                    <a:pt x="540" y="687"/>
                    <a:pt x="540" y="685"/>
                  </a:cubicBezTo>
                  <a:cubicBezTo>
                    <a:pt x="540" y="685"/>
                    <a:pt x="540" y="685"/>
                    <a:pt x="540" y="685"/>
                  </a:cubicBezTo>
                  <a:cubicBezTo>
                    <a:pt x="541" y="677"/>
                    <a:pt x="529" y="658"/>
                    <a:pt x="528" y="634"/>
                  </a:cubicBezTo>
                  <a:cubicBezTo>
                    <a:pt x="528" y="634"/>
                    <a:pt x="528" y="634"/>
                    <a:pt x="528" y="634"/>
                  </a:cubicBezTo>
                  <a:cubicBezTo>
                    <a:pt x="528" y="615"/>
                    <a:pt x="539" y="604"/>
                    <a:pt x="552" y="596"/>
                  </a:cubicBezTo>
                  <a:cubicBezTo>
                    <a:pt x="552" y="596"/>
                    <a:pt x="552" y="596"/>
                    <a:pt x="552" y="596"/>
                  </a:cubicBezTo>
                  <a:cubicBezTo>
                    <a:pt x="564" y="588"/>
                    <a:pt x="580" y="581"/>
                    <a:pt x="592" y="569"/>
                  </a:cubicBezTo>
                  <a:cubicBezTo>
                    <a:pt x="592" y="569"/>
                    <a:pt x="592" y="569"/>
                    <a:pt x="592" y="569"/>
                  </a:cubicBezTo>
                  <a:cubicBezTo>
                    <a:pt x="598" y="564"/>
                    <a:pt x="600" y="558"/>
                    <a:pt x="600" y="551"/>
                  </a:cubicBezTo>
                  <a:cubicBezTo>
                    <a:pt x="600" y="551"/>
                    <a:pt x="600" y="551"/>
                    <a:pt x="600" y="551"/>
                  </a:cubicBezTo>
                  <a:cubicBezTo>
                    <a:pt x="600" y="531"/>
                    <a:pt x="576" y="505"/>
                    <a:pt x="569" y="482"/>
                  </a:cubicBezTo>
                  <a:cubicBezTo>
                    <a:pt x="569" y="482"/>
                    <a:pt x="569" y="482"/>
                    <a:pt x="569" y="482"/>
                  </a:cubicBezTo>
                  <a:cubicBezTo>
                    <a:pt x="559" y="451"/>
                    <a:pt x="538" y="416"/>
                    <a:pt x="503" y="401"/>
                  </a:cubicBezTo>
                  <a:cubicBezTo>
                    <a:pt x="503" y="401"/>
                    <a:pt x="503" y="401"/>
                    <a:pt x="503" y="401"/>
                  </a:cubicBezTo>
                  <a:cubicBezTo>
                    <a:pt x="466" y="385"/>
                    <a:pt x="377" y="332"/>
                    <a:pt x="346" y="301"/>
                  </a:cubicBezTo>
                  <a:cubicBezTo>
                    <a:pt x="346" y="301"/>
                    <a:pt x="346" y="301"/>
                    <a:pt x="346" y="301"/>
                  </a:cubicBezTo>
                  <a:cubicBezTo>
                    <a:pt x="336" y="291"/>
                    <a:pt x="328" y="287"/>
                    <a:pt x="320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04" y="287"/>
                    <a:pt x="284" y="302"/>
                    <a:pt x="241" y="313"/>
                  </a:cubicBezTo>
                  <a:cubicBezTo>
                    <a:pt x="241" y="313"/>
                    <a:pt x="241" y="313"/>
                    <a:pt x="241" y="313"/>
                  </a:cubicBezTo>
                  <a:cubicBezTo>
                    <a:pt x="222" y="318"/>
                    <a:pt x="207" y="320"/>
                    <a:pt x="195" y="320"/>
                  </a:cubicBezTo>
                  <a:cubicBezTo>
                    <a:pt x="195" y="320"/>
                    <a:pt x="195" y="320"/>
                    <a:pt x="195" y="320"/>
                  </a:cubicBezTo>
                  <a:cubicBezTo>
                    <a:pt x="163" y="320"/>
                    <a:pt x="145" y="308"/>
                    <a:pt x="118" y="300"/>
                  </a:cubicBezTo>
                  <a:cubicBezTo>
                    <a:pt x="118" y="300"/>
                    <a:pt x="118" y="300"/>
                    <a:pt x="118" y="300"/>
                  </a:cubicBezTo>
                  <a:cubicBezTo>
                    <a:pt x="94" y="293"/>
                    <a:pt x="53" y="278"/>
                    <a:pt x="26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6" y="268"/>
                    <a:pt x="25" y="267"/>
                    <a:pt x="25" y="267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9" y="257"/>
                    <a:pt x="31" y="248"/>
                    <a:pt x="31" y="240"/>
                  </a:cubicBezTo>
                  <a:cubicBezTo>
                    <a:pt x="31" y="240"/>
                    <a:pt x="31" y="240"/>
                    <a:pt x="31" y="240"/>
                  </a:cubicBezTo>
                  <a:cubicBezTo>
                    <a:pt x="31" y="232"/>
                    <a:pt x="29" y="224"/>
                    <a:pt x="24" y="219"/>
                  </a:cubicBezTo>
                  <a:cubicBezTo>
                    <a:pt x="24" y="219"/>
                    <a:pt x="24" y="219"/>
                    <a:pt x="24" y="219"/>
                  </a:cubicBezTo>
                  <a:cubicBezTo>
                    <a:pt x="19" y="215"/>
                    <a:pt x="18" y="210"/>
                    <a:pt x="18" y="205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18" y="193"/>
                    <a:pt x="24" y="181"/>
                    <a:pt x="24" y="170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4" y="161"/>
                    <a:pt x="20" y="152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142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0"/>
                    <a:pt x="1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40"/>
                    <a:pt x="23" y="135"/>
                    <a:pt x="48" y="124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74" y="114"/>
                    <a:pt x="103" y="97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24" y="60"/>
                    <a:pt x="134" y="56"/>
                    <a:pt x="144" y="56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57" y="56"/>
                    <a:pt x="172" y="62"/>
                    <a:pt x="188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209" y="62"/>
                    <a:pt x="232" y="53"/>
                    <a:pt x="255" y="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55" y="6"/>
                    <a:pt x="256" y="5"/>
                    <a:pt x="256" y="5"/>
                  </a:cubicBezTo>
                  <a:cubicBezTo>
                    <a:pt x="256" y="5"/>
                    <a:pt x="256" y="5"/>
                    <a:pt x="256" y="5"/>
                  </a:cubicBezTo>
                  <a:cubicBezTo>
                    <a:pt x="262" y="4"/>
                    <a:pt x="278" y="1"/>
                    <a:pt x="298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99" y="0"/>
                    <a:pt x="299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1"/>
                    <a:pt x="301" y="1"/>
                    <a:pt x="301" y="2"/>
                  </a:cubicBezTo>
                  <a:cubicBezTo>
                    <a:pt x="301" y="2"/>
                    <a:pt x="301" y="2"/>
                    <a:pt x="301" y="2"/>
                  </a:cubicBezTo>
                  <a:cubicBezTo>
                    <a:pt x="300" y="25"/>
                    <a:pt x="303" y="55"/>
                    <a:pt x="313" y="64"/>
                  </a:cubicBezTo>
                  <a:cubicBezTo>
                    <a:pt x="313" y="64"/>
                    <a:pt x="313" y="64"/>
                    <a:pt x="313" y="64"/>
                  </a:cubicBezTo>
                  <a:cubicBezTo>
                    <a:pt x="317" y="68"/>
                    <a:pt x="318" y="76"/>
                    <a:pt x="318" y="85"/>
                  </a:cubicBezTo>
                  <a:cubicBezTo>
                    <a:pt x="318" y="85"/>
                    <a:pt x="318" y="85"/>
                    <a:pt x="318" y="85"/>
                  </a:cubicBezTo>
                  <a:cubicBezTo>
                    <a:pt x="318" y="101"/>
                    <a:pt x="314" y="122"/>
                    <a:pt x="314" y="140"/>
                  </a:cubicBezTo>
                  <a:cubicBezTo>
                    <a:pt x="314" y="140"/>
                    <a:pt x="314" y="140"/>
                    <a:pt x="314" y="140"/>
                  </a:cubicBezTo>
                  <a:cubicBezTo>
                    <a:pt x="314" y="149"/>
                    <a:pt x="315" y="158"/>
                    <a:pt x="319" y="164"/>
                  </a:cubicBezTo>
                  <a:cubicBezTo>
                    <a:pt x="319" y="164"/>
                    <a:pt x="319" y="164"/>
                    <a:pt x="319" y="164"/>
                  </a:cubicBezTo>
                  <a:cubicBezTo>
                    <a:pt x="323" y="170"/>
                    <a:pt x="328" y="174"/>
                    <a:pt x="338" y="174"/>
                  </a:cubicBezTo>
                  <a:cubicBezTo>
                    <a:pt x="338" y="174"/>
                    <a:pt x="338" y="174"/>
                    <a:pt x="338" y="174"/>
                  </a:cubicBezTo>
                  <a:cubicBezTo>
                    <a:pt x="380" y="174"/>
                    <a:pt x="401" y="145"/>
                    <a:pt x="426" y="145"/>
                  </a:cubicBezTo>
                  <a:cubicBezTo>
                    <a:pt x="426" y="145"/>
                    <a:pt x="426" y="145"/>
                    <a:pt x="426" y="145"/>
                  </a:cubicBezTo>
                  <a:cubicBezTo>
                    <a:pt x="430" y="145"/>
                    <a:pt x="434" y="146"/>
                    <a:pt x="438" y="147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55" y="154"/>
                    <a:pt x="469" y="167"/>
                    <a:pt x="470" y="184"/>
                  </a:cubicBezTo>
                  <a:cubicBezTo>
                    <a:pt x="470" y="184"/>
                    <a:pt x="470" y="184"/>
                    <a:pt x="470" y="184"/>
                  </a:cubicBezTo>
                  <a:cubicBezTo>
                    <a:pt x="470" y="195"/>
                    <a:pt x="464" y="207"/>
                    <a:pt x="451" y="220"/>
                  </a:cubicBezTo>
                  <a:cubicBezTo>
                    <a:pt x="451" y="220"/>
                    <a:pt x="451" y="220"/>
                    <a:pt x="451" y="220"/>
                  </a:cubicBezTo>
                  <a:cubicBezTo>
                    <a:pt x="451" y="224"/>
                    <a:pt x="453" y="238"/>
                    <a:pt x="459" y="251"/>
                  </a:cubicBezTo>
                  <a:cubicBezTo>
                    <a:pt x="459" y="251"/>
                    <a:pt x="459" y="251"/>
                    <a:pt x="459" y="251"/>
                  </a:cubicBezTo>
                  <a:cubicBezTo>
                    <a:pt x="466" y="267"/>
                    <a:pt x="476" y="283"/>
                    <a:pt x="494" y="283"/>
                  </a:cubicBezTo>
                  <a:cubicBezTo>
                    <a:pt x="494" y="283"/>
                    <a:pt x="494" y="283"/>
                    <a:pt x="494" y="283"/>
                  </a:cubicBezTo>
                  <a:cubicBezTo>
                    <a:pt x="515" y="283"/>
                    <a:pt x="523" y="299"/>
                    <a:pt x="530" y="313"/>
                  </a:cubicBezTo>
                  <a:cubicBezTo>
                    <a:pt x="530" y="313"/>
                    <a:pt x="530" y="313"/>
                    <a:pt x="530" y="313"/>
                  </a:cubicBezTo>
                  <a:cubicBezTo>
                    <a:pt x="537" y="328"/>
                    <a:pt x="543" y="342"/>
                    <a:pt x="555" y="342"/>
                  </a:cubicBezTo>
                  <a:cubicBezTo>
                    <a:pt x="555" y="342"/>
                    <a:pt x="555" y="342"/>
                    <a:pt x="555" y="342"/>
                  </a:cubicBezTo>
                  <a:cubicBezTo>
                    <a:pt x="562" y="341"/>
                    <a:pt x="562" y="340"/>
                    <a:pt x="562" y="337"/>
                  </a:cubicBezTo>
                  <a:cubicBezTo>
                    <a:pt x="562" y="337"/>
                    <a:pt x="562" y="337"/>
                    <a:pt x="562" y="337"/>
                  </a:cubicBezTo>
                  <a:cubicBezTo>
                    <a:pt x="562" y="332"/>
                    <a:pt x="557" y="321"/>
                    <a:pt x="556" y="312"/>
                  </a:cubicBezTo>
                  <a:cubicBezTo>
                    <a:pt x="556" y="312"/>
                    <a:pt x="556" y="312"/>
                    <a:pt x="556" y="312"/>
                  </a:cubicBezTo>
                  <a:cubicBezTo>
                    <a:pt x="556" y="302"/>
                    <a:pt x="563" y="294"/>
                    <a:pt x="584" y="292"/>
                  </a:cubicBezTo>
                  <a:cubicBezTo>
                    <a:pt x="584" y="292"/>
                    <a:pt x="584" y="292"/>
                    <a:pt x="584" y="292"/>
                  </a:cubicBezTo>
                  <a:cubicBezTo>
                    <a:pt x="611" y="290"/>
                    <a:pt x="625" y="283"/>
                    <a:pt x="637" y="277"/>
                  </a:cubicBezTo>
                  <a:cubicBezTo>
                    <a:pt x="637" y="277"/>
                    <a:pt x="637" y="277"/>
                    <a:pt x="637" y="277"/>
                  </a:cubicBezTo>
                  <a:cubicBezTo>
                    <a:pt x="649" y="271"/>
                    <a:pt x="659" y="265"/>
                    <a:pt x="675" y="265"/>
                  </a:cubicBezTo>
                  <a:cubicBezTo>
                    <a:pt x="675" y="265"/>
                    <a:pt x="675" y="265"/>
                    <a:pt x="675" y="265"/>
                  </a:cubicBezTo>
                  <a:cubicBezTo>
                    <a:pt x="694" y="265"/>
                    <a:pt x="706" y="283"/>
                    <a:pt x="706" y="301"/>
                  </a:cubicBezTo>
                  <a:cubicBezTo>
                    <a:pt x="706" y="301"/>
                    <a:pt x="706" y="301"/>
                    <a:pt x="706" y="301"/>
                  </a:cubicBezTo>
                  <a:cubicBezTo>
                    <a:pt x="706" y="316"/>
                    <a:pt x="697" y="332"/>
                    <a:pt x="676" y="336"/>
                  </a:cubicBezTo>
                  <a:cubicBezTo>
                    <a:pt x="676" y="336"/>
                    <a:pt x="676" y="336"/>
                    <a:pt x="676" y="336"/>
                  </a:cubicBezTo>
                  <a:cubicBezTo>
                    <a:pt x="655" y="341"/>
                    <a:pt x="646" y="357"/>
                    <a:pt x="646" y="373"/>
                  </a:cubicBezTo>
                  <a:cubicBezTo>
                    <a:pt x="646" y="373"/>
                    <a:pt x="646" y="373"/>
                    <a:pt x="646" y="373"/>
                  </a:cubicBezTo>
                  <a:cubicBezTo>
                    <a:pt x="646" y="381"/>
                    <a:pt x="649" y="388"/>
                    <a:pt x="652" y="394"/>
                  </a:cubicBezTo>
                  <a:cubicBezTo>
                    <a:pt x="652" y="394"/>
                    <a:pt x="652" y="394"/>
                    <a:pt x="652" y="394"/>
                  </a:cubicBezTo>
                  <a:cubicBezTo>
                    <a:pt x="656" y="399"/>
                    <a:pt x="661" y="403"/>
                    <a:pt x="668" y="403"/>
                  </a:cubicBezTo>
                  <a:cubicBezTo>
                    <a:pt x="668" y="403"/>
                    <a:pt x="668" y="403"/>
                    <a:pt x="668" y="403"/>
                  </a:cubicBezTo>
                  <a:cubicBezTo>
                    <a:pt x="679" y="403"/>
                    <a:pt x="702" y="398"/>
                    <a:pt x="726" y="391"/>
                  </a:cubicBezTo>
                  <a:cubicBezTo>
                    <a:pt x="726" y="391"/>
                    <a:pt x="726" y="391"/>
                    <a:pt x="726" y="391"/>
                  </a:cubicBezTo>
                  <a:cubicBezTo>
                    <a:pt x="727" y="391"/>
                    <a:pt x="728" y="391"/>
                    <a:pt x="728" y="392"/>
                  </a:cubicBezTo>
                  <a:cubicBezTo>
                    <a:pt x="728" y="392"/>
                    <a:pt x="728" y="392"/>
                    <a:pt x="728" y="392"/>
                  </a:cubicBezTo>
                  <a:cubicBezTo>
                    <a:pt x="739" y="407"/>
                    <a:pt x="757" y="432"/>
                    <a:pt x="764" y="447"/>
                  </a:cubicBezTo>
                  <a:cubicBezTo>
                    <a:pt x="764" y="447"/>
                    <a:pt x="764" y="447"/>
                    <a:pt x="764" y="447"/>
                  </a:cubicBezTo>
                  <a:cubicBezTo>
                    <a:pt x="770" y="459"/>
                    <a:pt x="771" y="479"/>
                    <a:pt x="771" y="498"/>
                  </a:cubicBezTo>
                  <a:cubicBezTo>
                    <a:pt x="771" y="498"/>
                    <a:pt x="771" y="498"/>
                    <a:pt x="771" y="498"/>
                  </a:cubicBezTo>
                  <a:cubicBezTo>
                    <a:pt x="772" y="516"/>
                    <a:pt x="773" y="534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9" y="549"/>
                    <a:pt x="817" y="569"/>
                    <a:pt x="838" y="569"/>
                  </a:cubicBezTo>
                  <a:cubicBezTo>
                    <a:pt x="838" y="569"/>
                    <a:pt x="838" y="569"/>
                    <a:pt x="838" y="569"/>
                  </a:cubicBezTo>
                  <a:cubicBezTo>
                    <a:pt x="845" y="568"/>
                    <a:pt x="851" y="567"/>
                    <a:pt x="855" y="562"/>
                  </a:cubicBezTo>
                  <a:cubicBezTo>
                    <a:pt x="855" y="562"/>
                    <a:pt x="855" y="562"/>
                    <a:pt x="855" y="562"/>
                  </a:cubicBezTo>
                  <a:cubicBezTo>
                    <a:pt x="865" y="553"/>
                    <a:pt x="869" y="541"/>
                    <a:pt x="869" y="528"/>
                  </a:cubicBezTo>
                  <a:cubicBezTo>
                    <a:pt x="869" y="528"/>
                    <a:pt x="869" y="528"/>
                    <a:pt x="869" y="528"/>
                  </a:cubicBezTo>
                  <a:cubicBezTo>
                    <a:pt x="869" y="515"/>
                    <a:pt x="864" y="502"/>
                    <a:pt x="857" y="490"/>
                  </a:cubicBezTo>
                  <a:cubicBezTo>
                    <a:pt x="857" y="490"/>
                    <a:pt x="857" y="490"/>
                    <a:pt x="857" y="490"/>
                  </a:cubicBezTo>
                  <a:cubicBezTo>
                    <a:pt x="856" y="487"/>
                    <a:pt x="856" y="485"/>
                    <a:pt x="856" y="482"/>
                  </a:cubicBezTo>
                  <a:cubicBezTo>
                    <a:pt x="856" y="482"/>
                    <a:pt x="856" y="482"/>
                    <a:pt x="856" y="482"/>
                  </a:cubicBezTo>
                  <a:cubicBezTo>
                    <a:pt x="856" y="476"/>
                    <a:pt x="859" y="469"/>
                    <a:pt x="864" y="461"/>
                  </a:cubicBezTo>
                  <a:cubicBezTo>
                    <a:pt x="864" y="461"/>
                    <a:pt x="864" y="461"/>
                    <a:pt x="864" y="461"/>
                  </a:cubicBezTo>
                  <a:cubicBezTo>
                    <a:pt x="865" y="460"/>
                    <a:pt x="866" y="460"/>
                    <a:pt x="867" y="461"/>
                  </a:cubicBezTo>
                  <a:cubicBezTo>
                    <a:pt x="867" y="461"/>
                    <a:pt x="867" y="461"/>
                    <a:pt x="867" y="461"/>
                  </a:cubicBezTo>
                  <a:cubicBezTo>
                    <a:pt x="885" y="469"/>
                    <a:pt x="925" y="486"/>
                    <a:pt x="940" y="492"/>
                  </a:cubicBezTo>
                  <a:cubicBezTo>
                    <a:pt x="940" y="492"/>
                    <a:pt x="940" y="492"/>
                    <a:pt x="940" y="492"/>
                  </a:cubicBezTo>
                  <a:cubicBezTo>
                    <a:pt x="956" y="498"/>
                    <a:pt x="977" y="512"/>
                    <a:pt x="977" y="527"/>
                  </a:cubicBezTo>
                  <a:cubicBezTo>
                    <a:pt x="977" y="527"/>
                    <a:pt x="977" y="527"/>
                    <a:pt x="977" y="527"/>
                  </a:cubicBezTo>
                  <a:cubicBezTo>
                    <a:pt x="977" y="531"/>
                    <a:pt x="976" y="535"/>
                    <a:pt x="972" y="538"/>
                  </a:cubicBezTo>
                  <a:cubicBezTo>
                    <a:pt x="972" y="538"/>
                    <a:pt x="972" y="538"/>
                    <a:pt x="972" y="538"/>
                  </a:cubicBezTo>
                  <a:cubicBezTo>
                    <a:pt x="958" y="553"/>
                    <a:pt x="930" y="585"/>
                    <a:pt x="913" y="602"/>
                  </a:cubicBezTo>
                  <a:cubicBezTo>
                    <a:pt x="913" y="602"/>
                    <a:pt x="913" y="602"/>
                    <a:pt x="913" y="602"/>
                  </a:cubicBezTo>
                  <a:cubicBezTo>
                    <a:pt x="904" y="611"/>
                    <a:pt x="890" y="614"/>
                    <a:pt x="878" y="619"/>
                  </a:cubicBezTo>
                  <a:cubicBezTo>
                    <a:pt x="878" y="619"/>
                    <a:pt x="878" y="619"/>
                    <a:pt x="878" y="619"/>
                  </a:cubicBezTo>
                  <a:cubicBezTo>
                    <a:pt x="866" y="623"/>
                    <a:pt x="856" y="627"/>
                    <a:pt x="852" y="637"/>
                  </a:cubicBezTo>
                  <a:cubicBezTo>
                    <a:pt x="852" y="637"/>
                    <a:pt x="852" y="637"/>
                    <a:pt x="852" y="637"/>
                  </a:cubicBezTo>
                  <a:cubicBezTo>
                    <a:pt x="851" y="640"/>
                    <a:pt x="850" y="643"/>
                    <a:pt x="850" y="646"/>
                  </a:cubicBezTo>
                  <a:cubicBezTo>
                    <a:pt x="850" y="646"/>
                    <a:pt x="850" y="646"/>
                    <a:pt x="850" y="646"/>
                  </a:cubicBezTo>
                  <a:cubicBezTo>
                    <a:pt x="850" y="660"/>
                    <a:pt x="859" y="675"/>
                    <a:pt x="859" y="688"/>
                  </a:cubicBezTo>
                  <a:cubicBezTo>
                    <a:pt x="859" y="688"/>
                    <a:pt x="859" y="688"/>
                    <a:pt x="859" y="688"/>
                  </a:cubicBezTo>
                  <a:cubicBezTo>
                    <a:pt x="859" y="693"/>
                    <a:pt x="858" y="697"/>
                    <a:pt x="854" y="701"/>
                  </a:cubicBezTo>
                  <a:cubicBezTo>
                    <a:pt x="854" y="701"/>
                    <a:pt x="854" y="701"/>
                    <a:pt x="854" y="701"/>
                  </a:cubicBezTo>
                  <a:cubicBezTo>
                    <a:pt x="847" y="708"/>
                    <a:pt x="845" y="717"/>
                    <a:pt x="841" y="724"/>
                  </a:cubicBezTo>
                  <a:cubicBezTo>
                    <a:pt x="841" y="724"/>
                    <a:pt x="841" y="724"/>
                    <a:pt x="841" y="724"/>
                  </a:cubicBezTo>
                  <a:cubicBezTo>
                    <a:pt x="837" y="732"/>
                    <a:pt x="830" y="738"/>
                    <a:pt x="817" y="738"/>
                  </a:cubicBezTo>
                  <a:cubicBezTo>
                    <a:pt x="817" y="738"/>
                    <a:pt x="817" y="738"/>
                    <a:pt x="817" y="738"/>
                  </a:cubicBezTo>
                  <a:cubicBezTo>
                    <a:pt x="810" y="738"/>
                    <a:pt x="805" y="742"/>
                    <a:pt x="801" y="748"/>
                  </a:cubicBezTo>
                  <a:cubicBezTo>
                    <a:pt x="801" y="748"/>
                    <a:pt x="801" y="748"/>
                    <a:pt x="801" y="748"/>
                  </a:cubicBezTo>
                  <a:cubicBezTo>
                    <a:pt x="798" y="755"/>
                    <a:pt x="796" y="763"/>
                    <a:pt x="796" y="772"/>
                  </a:cubicBezTo>
                  <a:cubicBezTo>
                    <a:pt x="796" y="772"/>
                    <a:pt x="796" y="772"/>
                    <a:pt x="796" y="772"/>
                  </a:cubicBezTo>
                  <a:cubicBezTo>
                    <a:pt x="796" y="785"/>
                    <a:pt x="799" y="797"/>
                    <a:pt x="806" y="804"/>
                  </a:cubicBezTo>
                  <a:cubicBezTo>
                    <a:pt x="806" y="804"/>
                    <a:pt x="806" y="804"/>
                    <a:pt x="806" y="804"/>
                  </a:cubicBezTo>
                  <a:cubicBezTo>
                    <a:pt x="806" y="804"/>
                    <a:pt x="808" y="805"/>
                    <a:pt x="809" y="806"/>
                  </a:cubicBezTo>
                  <a:cubicBezTo>
                    <a:pt x="809" y="806"/>
                    <a:pt x="809" y="806"/>
                    <a:pt x="809" y="806"/>
                  </a:cubicBezTo>
                  <a:cubicBezTo>
                    <a:pt x="810" y="806"/>
                    <a:pt x="810" y="807"/>
                    <a:pt x="810" y="807"/>
                  </a:cubicBezTo>
                  <a:cubicBezTo>
                    <a:pt x="810" y="807"/>
                    <a:pt x="810" y="807"/>
                    <a:pt x="810" y="807"/>
                  </a:cubicBezTo>
                  <a:cubicBezTo>
                    <a:pt x="810" y="808"/>
                    <a:pt x="810" y="809"/>
                    <a:pt x="809" y="809"/>
                  </a:cubicBezTo>
                  <a:cubicBezTo>
                    <a:pt x="809" y="809"/>
                    <a:pt x="809" y="809"/>
                    <a:pt x="809" y="809"/>
                  </a:cubicBezTo>
                  <a:cubicBezTo>
                    <a:pt x="797" y="821"/>
                    <a:pt x="779" y="836"/>
                    <a:pt x="763" y="836"/>
                  </a:cubicBezTo>
                  <a:cubicBezTo>
                    <a:pt x="763" y="836"/>
                    <a:pt x="763" y="836"/>
                    <a:pt x="763" y="836"/>
                  </a:cubicBezTo>
                  <a:cubicBezTo>
                    <a:pt x="763" y="836"/>
                    <a:pt x="763" y="836"/>
                    <a:pt x="763" y="836"/>
                  </a:cubicBezTo>
                  <a:cubicBezTo>
                    <a:pt x="763" y="836"/>
                    <a:pt x="763" y="836"/>
                    <a:pt x="763" y="836"/>
                  </a:cubicBezTo>
                  <a:cubicBezTo>
                    <a:pt x="757" y="836"/>
                    <a:pt x="751" y="834"/>
                    <a:pt x="746" y="829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5" name="Freeform 66"/>
            <p:cNvSpPr>
              <a:spLocks noEditPoints="1"/>
            </p:cNvSpPr>
            <p:nvPr/>
          </p:nvSpPr>
          <p:spPr bwMode="auto">
            <a:xfrm>
              <a:off x="3246441" y="3784602"/>
              <a:ext cx="1755777" cy="1519239"/>
            </a:xfrm>
            <a:custGeom>
              <a:avLst/>
              <a:gdLst>
                <a:gd name="T0" fmla="*/ 651953 w 781"/>
                <a:gd name="T1" fmla="*/ 1359674 h 676"/>
                <a:gd name="T2" fmla="*/ 451871 w 781"/>
                <a:gd name="T3" fmla="*/ 1182130 h 676"/>
                <a:gd name="T4" fmla="*/ 449623 w 781"/>
                <a:gd name="T5" fmla="*/ 1063018 h 676"/>
                <a:gd name="T6" fmla="*/ 328225 w 781"/>
                <a:gd name="T7" fmla="*/ 1128192 h 676"/>
                <a:gd name="T8" fmla="*/ 281014 w 781"/>
                <a:gd name="T9" fmla="*/ 1038296 h 676"/>
                <a:gd name="T10" fmla="*/ 251789 w 781"/>
                <a:gd name="T11" fmla="*/ 921432 h 676"/>
                <a:gd name="T12" fmla="*/ 56203 w 781"/>
                <a:gd name="T13" fmla="*/ 312388 h 676"/>
                <a:gd name="T14" fmla="*/ 8992 w 781"/>
                <a:gd name="T15" fmla="*/ 312388 h 676"/>
                <a:gd name="T16" fmla="*/ 0 w 781"/>
                <a:gd name="T17" fmla="*/ 310141 h 676"/>
                <a:gd name="T18" fmla="*/ 438382 w 781"/>
                <a:gd name="T19" fmla="*/ 159565 h 676"/>
                <a:gd name="T20" fmla="*/ 568773 w 781"/>
                <a:gd name="T21" fmla="*/ 235976 h 676"/>
                <a:gd name="T22" fmla="*/ 773351 w 781"/>
                <a:gd name="T23" fmla="*/ 125854 h 676"/>
                <a:gd name="T24" fmla="*/ 793584 w 781"/>
                <a:gd name="T25" fmla="*/ 78659 h 676"/>
                <a:gd name="T26" fmla="*/ 759863 w 781"/>
                <a:gd name="T27" fmla="*/ 53937 h 676"/>
                <a:gd name="T28" fmla="*/ 879013 w 781"/>
                <a:gd name="T29" fmla="*/ 4495 h 676"/>
                <a:gd name="T30" fmla="*/ 1211733 w 781"/>
                <a:gd name="T31" fmla="*/ 274182 h 676"/>
                <a:gd name="T32" fmla="*/ 1342124 w 781"/>
                <a:gd name="T33" fmla="*/ 226987 h 676"/>
                <a:gd name="T34" fmla="*/ 1753529 w 781"/>
                <a:gd name="T35" fmla="*/ 357336 h 676"/>
                <a:gd name="T36" fmla="*/ 1683837 w 781"/>
                <a:gd name="T37" fmla="*/ 534880 h 676"/>
                <a:gd name="T38" fmla="*/ 1405071 w 781"/>
                <a:gd name="T39" fmla="*/ 676466 h 676"/>
                <a:gd name="T40" fmla="*/ 1301658 w 781"/>
                <a:gd name="T41" fmla="*/ 845021 h 676"/>
                <a:gd name="T42" fmla="*/ 1407319 w 781"/>
                <a:gd name="T43" fmla="*/ 979864 h 676"/>
                <a:gd name="T44" fmla="*/ 1425304 w 781"/>
                <a:gd name="T45" fmla="*/ 1033802 h 676"/>
                <a:gd name="T46" fmla="*/ 1292666 w 781"/>
                <a:gd name="T47" fmla="*/ 1229325 h 676"/>
                <a:gd name="T48" fmla="*/ 1288169 w 781"/>
                <a:gd name="T49" fmla="*/ 1224830 h 676"/>
                <a:gd name="T50" fmla="*/ 1225222 w 781"/>
                <a:gd name="T51" fmla="*/ 1134934 h 676"/>
                <a:gd name="T52" fmla="*/ 1171267 w 781"/>
                <a:gd name="T53" fmla="*/ 1150666 h 676"/>
                <a:gd name="T54" fmla="*/ 1047621 w 781"/>
                <a:gd name="T55" fmla="*/ 1060770 h 676"/>
                <a:gd name="T56" fmla="*/ 914982 w 781"/>
                <a:gd name="T57" fmla="*/ 1427096 h 676"/>
                <a:gd name="T58" fmla="*/ 795832 w 781"/>
                <a:gd name="T59" fmla="*/ 1510249 h 676"/>
                <a:gd name="T60" fmla="*/ 454119 w 781"/>
                <a:gd name="T61" fmla="*/ 1040544 h 676"/>
                <a:gd name="T62" fmla="*/ 456367 w 781"/>
                <a:gd name="T63" fmla="*/ 1175388 h 676"/>
                <a:gd name="T64" fmla="*/ 539547 w 781"/>
                <a:gd name="T65" fmla="*/ 1215841 h 676"/>
                <a:gd name="T66" fmla="*/ 777847 w 781"/>
                <a:gd name="T67" fmla="*/ 1510249 h 676"/>
                <a:gd name="T68" fmla="*/ 905990 w 781"/>
                <a:gd name="T69" fmla="*/ 1424848 h 676"/>
                <a:gd name="T70" fmla="*/ 1072350 w 781"/>
                <a:gd name="T71" fmla="*/ 1038296 h 676"/>
                <a:gd name="T72" fmla="*/ 1175764 w 781"/>
                <a:gd name="T73" fmla="*/ 1143924 h 676"/>
                <a:gd name="T74" fmla="*/ 1249951 w 781"/>
                <a:gd name="T75" fmla="*/ 1101224 h 676"/>
                <a:gd name="T76" fmla="*/ 1279177 w 781"/>
                <a:gd name="T77" fmla="*/ 1152914 h 676"/>
                <a:gd name="T78" fmla="*/ 1301658 w 781"/>
                <a:gd name="T79" fmla="*/ 1220335 h 676"/>
                <a:gd name="T80" fmla="*/ 1438793 w 781"/>
                <a:gd name="T81" fmla="*/ 1105718 h 676"/>
                <a:gd name="T82" fmla="*/ 1398327 w 781"/>
                <a:gd name="T83" fmla="*/ 979864 h 676"/>
                <a:gd name="T84" fmla="*/ 1292666 w 781"/>
                <a:gd name="T85" fmla="*/ 845021 h 676"/>
                <a:gd name="T86" fmla="*/ 1551199 w 781"/>
                <a:gd name="T87" fmla="*/ 716919 h 676"/>
                <a:gd name="T88" fmla="*/ 1674845 w 781"/>
                <a:gd name="T89" fmla="*/ 532633 h 676"/>
                <a:gd name="T90" fmla="*/ 1344372 w 781"/>
                <a:gd name="T91" fmla="*/ 235976 h 676"/>
                <a:gd name="T92" fmla="*/ 1204989 w 781"/>
                <a:gd name="T93" fmla="*/ 278677 h 676"/>
                <a:gd name="T94" fmla="*/ 876764 w 781"/>
                <a:gd name="T95" fmla="*/ 13484 h 676"/>
                <a:gd name="T96" fmla="*/ 771103 w 781"/>
                <a:gd name="T97" fmla="*/ 56185 h 676"/>
                <a:gd name="T98" fmla="*/ 777847 w 781"/>
                <a:gd name="T99" fmla="*/ 134844 h 676"/>
                <a:gd name="T100" fmla="*/ 589006 w 781"/>
                <a:gd name="T101" fmla="*/ 233729 h 676"/>
                <a:gd name="T102" fmla="*/ 438382 w 781"/>
                <a:gd name="T103" fmla="*/ 168555 h 676"/>
                <a:gd name="T104" fmla="*/ 161864 w 781"/>
                <a:gd name="T105" fmla="*/ 168555 h 676"/>
                <a:gd name="T106" fmla="*/ 65195 w 781"/>
                <a:gd name="T107" fmla="*/ 310141 h 676"/>
                <a:gd name="T108" fmla="*/ 260781 w 781"/>
                <a:gd name="T109" fmla="*/ 921432 h 676"/>
                <a:gd name="T110" fmla="*/ 319232 w 781"/>
                <a:gd name="T111" fmla="*/ 1116955 h 676"/>
                <a:gd name="T112" fmla="*/ 377683 w 781"/>
                <a:gd name="T113" fmla="*/ 1078750 h 676"/>
                <a:gd name="T114" fmla="*/ 454119 w 781"/>
                <a:gd name="T115" fmla="*/ 1040544 h 6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781" h="676">
                  <a:moveTo>
                    <a:pt x="346" y="676"/>
                  </a:moveTo>
                  <a:cubicBezTo>
                    <a:pt x="335" y="676"/>
                    <a:pt x="326" y="661"/>
                    <a:pt x="316" y="646"/>
                  </a:cubicBezTo>
                  <a:cubicBezTo>
                    <a:pt x="316" y="646"/>
                    <a:pt x="316" y="646"/>
                    <a:pt x="316" y="646"/>
                  </a:cubicBezTo>
                  <a:cubicBezTo>
                    <a:pt x="307" y="630"/>
                    <a:pt x="298" y="612"/>
                    <a:pt x="290" y="605"/>
                  </a:cubicBezTo>
                  <a:cubicBezTo>
                    <a:pt x="290" y="605"/>
                    <a:pt x="290" y="605"/>
                    <a:pt x="290" y="605"/>
                  </a:cubicBezTo>
                  <a:cubicBezTo>
                    <a:pt x="273" y="588"/>
                    <a:pt x="242" y="562"/>
                    <a:pt x="237" y="542"/>
                  </a:cubicBezTo>
                  <a:cubicBezTo>
                    <a:pt x="237" y="542"/>
                    <a:pt x="237" y="542"/>
                    <a:pt x="237" y="542"/>
                  </a:cubicBezTo>
                  <a:cubicBezTo>
                    <a:pt x="235" y="536"/>
                    <a:pt x="230" y="534"/>
                    <a:pt x="223" y="532"/>
                  </a:cubicBezTo>
                  <a:cubicBezTo>
                    <a:pt x="223" y="532"/>
                    <a:pt x="223" y="532"/>
                    <a:pt x="223" y="532"/>
                  </a:cubicBezTo>
                  <a:cubicBezTo>
                    <a:pt x="215" y="530"/>
                    <a:pt x="207" y="530"/>
                    <a:pt x="201" y="526"/>
                  </a:cubicBezTo>
                  <a:cubicBezTo>
                    <a:pt x="201" y="526"/>
                    <a:pt x="201" y="526"/>
                    <a:pt x="201" y="526"/>
                  </a:cubicBezTo>
                  <a:cubicBezTo>
                    <a:pt x="197" y="524"/>
                    <a:pt x="194" y="520"/>
                    <a:pt x="195" y="515"/>
                  </a:cubicBezTo>
                  <a:cubicBezTo>
                    <a:pt x="195" y="515"/>
                    <a:pt x="195" y="515"/>
                    <a:pt x="195" y="515"/>
                  </a:cubicBezTo>
                  <a:cubicBezTo>
                    <a:pt x="195" y="501"/>
                    <a:pt x="200" y="484"/>
                    <a:pt x="200" y="473"/>
                  </a:cubicBezTo>
                  <a:cubicBezTo>
                    <a:pt x="200" y="473"/>
                    <a:pt x="200" y="473"/>
                    <a:pt x="200" y="473"/>
                  </a:cubicBezTo>
                  <a:cubicBezTo>
                    <a:pt x="200" y="466"/>
                    <a:pt x="199" y="463"/>
                    <a:pt x="194" y="463"/>
                  </a:cubicBezTo>
                  <a:cubicBezTo>
                    <a:pt x="194" y="463"/>
                    <a:pt x="194" y="463"/>
                    <a:pt x="194" y="463"/>
                  </a:cubicBezTo>
                  <a:cubicBezTo>
                    <a:pt x="188" y="463"/>
                    <a:pt x="179" y="472"/>
                    <a:pt x="171" y="482"/>
                  </a:cubicBezTo>
                  <a:cubicBezTo>
                    <a:pt x="171" y="482"/>
                    <a:pt x="171" y="482"/>
                    <a:pt x="171" y="482"/>
                  </a:cubicBezTo>
                  <a:cubicBezTo>
                    <a:pt x="162" y="492"/>
                    <a:pt x="154" y="502"/>
                    <a:pt x="146" y="502"/>
                  </a:cubicBezTo>
                  <a:cubicBezTo>
                    <a:pt x="146" y="502"/>
                    <a:pt x="146" y="502"/>
                    <a:pt x="146" y="502"/>
                  </a:cubicBezTo>
                  <a:cubicBezTo>
                    <a:pt x="143" y="502"/>
                    <a:pt x="141" y="501"/>
                    <a:pt x="139" y="500"/>
                  </a:cubicBezTo>
                  <a:cubicBezTo>
                    <a:pt x="139" y="500"/>
                    <a:pt x="139" y="500"/>
                    <a:pt x="139" y="500"/>
                  </a:cubicBezTo>
                  <a:cubicBezTo>
                    <a:pt x="133" y="493"/>
                    <a:pt x="129" y="478"/>
                    <a:pt x="125" y="462"/>
                  </a:cubicBezTo>
                  <a:cubicBezTo>
                    <a:pt x="125" y="462"/>
                    <a:pt x="125" y="462"/>
                    <a:pt x="125" y="462"/>
                  </a:cubicBezTo>
                  <a:cubicBezTo>
                    <a:pt x="121" y="446"/>
                    <a:pt x="117" y="430"/>
                    <a:pt x="112" y="423"/>
                  </a:cubicBezTo>
                  <a:cubicBezTo>
                    <a:pt x="112" y="423"/>
                    <a:pt x="112" y="423"/>
                    <a:pt x="112" y="423"/>
                  </a:cubicBezTo>
                  <a:cubicBezTo>
                    <a:pt x="112" y="423"/>
                    <a:pt x="112" y="422"/>
                    <a:pt x="112" y="422"/>
                  </a:cubicBezTo>
                  <a:cubicBezTo>
                    <a:pt x="112" y="422"/>
                    <a:pt x="112" y="422"/>
                    <a:pt x="112" y="422"/>
                  </a:cubicBezTo>
                  <a:cubicBezTo>
                    <a:pt x="112" y="418"/>
                    <a:pt x="112" y="414"/>
                    <a:pt x="112" y="410"/>
                  </a:cubicBezTo>
                  <a:cubicBezTo>
                    <a:pt x="112" y="410"/>
                    <a:pt x="112" y="410"/>
                    <a:pt x="112" y="410"/>
                  </a:cubicBezTo>
                  <a:cubicBezTo>
                    <a:pt x="112" y="362"/>
                    <a:pt x="93" y="305"/>
                    <a:pt x="93" y="264"/>
                  </a:cubicBezTo>
                  <a:cubicBezTo>
                    <a:pt x="93" y="264"/>
                    <a:pt x="93" y="264"/>
                    <a:pt x="93" y="264"/>
                  </a:cubicBezTo>
                  <a:cubicBezTo>
                    <a:pt x="94" y="212"/>
                    <a:pt x="40" y="179"/>
                    <a:pt x="25" y="139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0" y="126"/>
                    <a:pt x="16" y="123"/>
                    <a:pt x="14" y="123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2" y="123"/>
                    <a:pt x="9" y="126"/>
                    <a:pt x="7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5" y="135"/>
                    <a:pt x="4" y="139"/>
                    <a:pt x="4" y="139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4" y="140"/>
                    <a:pt x="3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1" y="140"/>
                    <a:pt x="0" y="139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00"/>
                    <a:pt x="56" y="86"/>
                    <a:pt x="69" y="72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75" y="67"/>
                    <a:pt x="86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27" y="65"/>
                    <a:pt x="166" y="71"/>
                    <a:pt x="195" y="71"/>
                  </a:cubicBezTo>
                  <a:cubicBezTo>
                    <a:pt x="195" y="71"/>
                    <a:pt x="195" y="71"/>
                    <a:pt x="195" y="71"/>
                  </a:cubicBezTo>
                  <a:cubicBezTo>
                    <a:pt x="214" y="71"/>
                    <a:pt x="226" y="80"/>
                    <a:pt x="234" y="89"/>
                  </a:cubicBezTo>
                  <a:cubicBezTo>
                    <a:pt x="234" y="89"/>
                    <a:pt x="234" y="89"/>
                    <a:pt x="234" y="89"/>
                  </a:cubicBezTo>
                  <a:cubicBezTo>
                    <a:pt x="242" y="98"/>
                    <a:pt x="248" y="106"/>
                    <a:pt x="253" y="105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5"/>
                    <a:pt x="256" y="104"/>
                    <a:pt x="259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77" y="84"/>
                    <a:pt x="296" y="64"/>
                    <a:pt x="319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27" y="64"/>
                    <a:pt x="336" y="61"/>
                    <a:pt x="344" y="56"/>
                  </a:cubicBezTo>
                  <a:cubicBezTo>
                    <a:pt x="344" y="56"/>
                    <a:pt x="344" y="56"/>
                    <a:pt x="344" y="56"/>
                  </a:cubicBezTo>
                  <a:cubicBezTo>
                    <a:pt x="351" y="52"/>
                    <a:pt x="356" y="46"/>
                    <a:pt x="356" y="41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6" y="39"/>
                    <a:pt x="355" y="37"/>
                    <a:pt x="353" y="35"/>
                  </a:cubicBezTo>
                  <a:cubicBezTo>
                    <a:pt x="353" y="35"/>
                    <a:pt x="353" y="35"/>
                    <a:pt x="353" y="35"/>
                  </a:cubicBezTo>
                  <a:cubicBezTo>
                    <a:pt x="351" y="33"/>
                    <a:pt x="346" y="30"/>
                    <a:pt x="339" y="27"/>
                  </a:cubicBezTo>
                  <a:cubicBezTo>
                    <a:pt x="339" y="27"/>
                    <a:pt x="339" y="27"/>
                    <a:pt x="339" y="27"/>
                  </a:cubicBezTo>
                  <a:cubicBezTo>
                    <a:pt x="338" y="27"/>
                    <a:pt x="338" y="27"/>
                    <a:pt x="337" y="26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5"/>
                    <a:pt x="337" y="25"/>
                    <a:pt x="338" y="24"/>
                  </a:cubicBezTo>
                  <a:cubicBezTo>
                    <a:pt x="338" y="24"/>
                    <a:pt x="338" y="24"/>
                    <a:pt x="338" y="24"/>
                  </a:cubicBezTo>
                  <a:cubicBezTo>
                    <a:pt x="346" y="14"/>
                    <a:pt x="355" y="0"/>
                    <a:pt x="375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80" y="0"/>
                    <a:pt x="385" y="0"/>
                    <a:pt x="391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416" y="8"/>
                    <a:pt x="431" y="24"/>
                    <a:pt x="444" y="38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56" y="52"/>
                    <a:pt x="466" y="64"/>
                    <a:pt x="477" y="64"/>
                  </a:cubicBezTo>
                  <a:cubicBezTo>
                    <a:pt x="477" y="64"/>
                    <a:pt x="477" y="64"/>
                    <a:pt x="477" y="64"/>
                  </a:cubicBezTo>
                  <a:cubicBezTo>
                    <a:pt x="504" y="64"/>
                    <a:pt x="514" y="97"/>
                    <a:pt x="539" y="122"/>
                  </a:cubicBezTo>
                  <a:cubicBezTo>
                    <a:pt x="539" y="122"/>
                    <a:pt x="539" y="122"/>
                    <a:pt x="539" y="122"/>
                  </a:cubicBezTo>
                  <a:cubicBezTo>
                    <a:pt x="543" y="126"/>
                    <a:pt x="548" y="127"/>
                    <a:pt x="553" y="127"/>
                  </a:cubicBezTo>
                  <a:cubicBezTo>
                    <a:pt x="553" y="127"/>
                    <a:pt x="553" y="127"/>
                    <a:pt x="553" y="127"/>
                  </a:cubicBezTo>
                  <a:cubicBezTo>
                    <a:pt x="566" y="127"/>
                    <a:pt x="584" y="113"/>
                    <a:pt x="597" y="101"/>
                  </a:cubicBezTo>
                  <a:cubicBezTo>
                    <a:pt x="597" y="101"/>
                    <a:pt x="597" y="101"/>
                    <a:pt x="597" y="101"/>
                  </a:cubicBezTo>
                  <a:cubicBezTo>
                    <a:pt x="597" y="101"/>
                    <a:pt x="598" y="100"/>
                    <a:pt x="599" y="101"/>
                  </a:cubicBezTo>
                  <a:cubicBezTo>
                    <a:pt x="599" y="101"/>
                    <a:pt x="599" y="101"/>
                    <a:pt x="599" y="101"/>
                  </a:cubicBezTo>
                  <a:cubicBezTo>
                    <a:pt x="612" y="108"/>
                    <a:pt x="652" y="117"/>
                    <a:pt x="691" y="126"/>
                  </a:cubicBezTo>
                  <a:cubicBezTo>
                    <a:pt x="691" y="126"/>
                    <a:pt x="691" y="126"/>
                    <a:pt x="691" y="126"/>
                  </a:cubicBezTo>
                  <a:cubicBezTo>
                    <a:pt x="730" y="136"/>
                    <a:pt x="768" y="146"/>
                    <a:pt x="780" y="159"/>
                  </a:cubicBezTo>
                  <a:cubicBezTo>
                    <a:pt x="780" y="159"/>
                    <a:pt x="780" y="159"/>
                    <a:pt x="780" y="159"/>
                  </a:cubicBezTo>
                  <a:cubicBezTo>
                    <a:pt x="781" y="160"/>
                    <a:pt x="781" y="161"/>
                    <a:pt x="780" y="162"/>
                  </a:cubicBezTo>
                  <a:cubicBezTo>
                    <a:pt x="780" y="162"/>
                    <a:pt x="780" y="162"/>
                    <a:pt x="780" y="162"/>
                  </a:cubicBezTo>
                  <a:cubicBezTo>
                    <a:pt x="772" y="174"/>
                    <a:pt x="763" y="208"/>
                    <a:pt x="749" y="238"/>
                  </a:cubicBezTo>
                  <a:cubicBezTo>
                    <a:pt x="749" y="238"/>
                    <a:pt x="749" y="238"/>
                    <a:pt x="749" y="238"/>
                  </a:cubicBezTo>
                  <a:cubicBezTo>
                    <a:pt x="741" y="255"/>
                    <a:pt x="735" y="276"/>
                    <a:pt x="726" y="293"/>
                  </a:cubicBezTo>
                  <a:cubicBezTo>
                    <a:pt x="726" y="293"/>
                    <a:pt x="726" y="293"/>
                    <a:pt x="726" y="293"/>
                  </a:cubicBezTo>
                  <a:cubicBezTo>
                    <a:pt x="717" y="310"/>
                    <a:pt x="706" y="323"/>
                    <a:pt x="690" y="323"/>
                  </a:cubicBezTo>
                  <a:cubicBezTo>
                    <a:pt x="690" y="323"/>
                    <a:pt x="690" y="323"/>
                    <a:pt x="690" y="323"/>
                  </a:cubicBezTo>
                  <a:cubicBezTo>
                    <a:pt x="666" y="323"/>
                    <a:pt x="644" y="301"/>
                    <a:pt x="625" y="301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19" y="301"/>
                    <a:pt x="613" y="303"/>
                    <a:pt x="607" y="309"/>
                  </a:cubicBezTo>
                  <a:cubicBezTo>
                    <a:pt x="607" y="309"/>
                    <a:pt x="607" y="309"/>
                    <a:pt x="607" y="309"/>
                  </a:cubicBezTo>
                  <a:cubicBezTo>
                    <a:pt x="590" y="326"/>
                    <a:pt x="579" y="356"/>
                    <a:pt x="579" y="376"/>
                  </a:cubicBezTo>
                  <a:cubicBezTo>
                    <a:pt x="579" y="376"/>
                    <a:pt x="579" y="376"/>
                    <a:pt x="579" y="376"/>
                  </a:cubicBezTo>
                  <a:cubicBezTo>
                    <a:pt x="579" y="385"/>
                    <a:pt x="581" y="391"/>
                    <a:pt x="584" y="395"/>
                  </a:cubicBezTo>
                  <a:cubicBezTo>
                    <a:pt x="584" y="395"/>
                    <a:pt x="584" y="395"/>
                    <a:pt x="584" y="395"/>
                  </a:cubicBezTo>
                  <a:cubicBezTo>
                    <a:pt x="592" y="403"/>
                    <a:pt x="610" y="420"/>
                    <a:pt x="626" y="434"/>
                  </a:cubicBezTo>
                  <a:cubicBezTo>
                    <a:pt x="626" y="434"/>
                    <a:pt x="626" y="434"/>
                    <a:pt x="626" y="434"/>
                  </a:cubicBezTo>
                  <a:cubicBezTo>
                    <a:pt x="627" y="434"/>
                    <a:pt x="627" y="436"/>
                    <a:pt x="626" y="436"/>
                  </a:cubicBezTo>
                  <a:cubicBezTo>
                    <a:pt x="626" y="436"/>
                    <a:pt x="626" y="436"/>
                    <a:pt x="626" y="436"/>
                  </a:cubicBezTo>
                  <a:cubicBezTo>
                    <a:pt x="625" y="438"/>
                    <a:pt x="625" y="440"/>
                    <a:pt x="624" y="441"/>
                  </a:cubicBezTo>
                  <a:cubicBezTo>
                    <a:pt x="624" y="441"/>
                    <a:pt x="624" y="441"/>
                    <a:pt x="624" y="441"/>
                  </a:cubicBezTo>
                  <a:cubicBezTo>
                    <a:pt x="624" y="446"/>
                    <a:pt x="629" y="452"/>
                    <a:pt x="634" y="460"/>
                  </a:cubicBezTo>
                  <a:cubicBezTo>
                    <a:pt x="634" y="460"/>
                    <a:pt x="634" y="460"/>
                    <a:pt x="634" y="460"/>
                  </a:cubicBezTo>
                  <a:cubicBezTo>
                    <a:pt x="639" y="468"/>
                    <a:pt x="644" y="478"/>
                    <a:pt x="644" y="492"/>
                  </a:cubicBezTo>
                  <a:cubicBezTo>
                    <a:pt x="644" y="492"/>
                    <a:pt x="644" y="492"/>
                    <a:pt x="644" y="492"/>
                  </a:cubicBezTo>
                  <a:cubicBezTo>
                    <a:pt x="643" y="520"/>
                    <a:pt x="613" y="547"/>
                    <a:pt x="579" y="547"/>
                  </a:cubicBezTo>
                  <a:cubicBezTo>
                    <a:pt x="579" y="547"/>
                    <a:pt x="579" y="547"/>
                    <a:pt x="579" y="547"/>
                  </a:cubicBezTo>
                  <a:cubicBezTo>
                    <a:pt x="578" y="547"/>
                    <a:pt x="576" y="547"/>
                    <a:pt x="575" y="547"/>
                  </a:cubicBezTo>
                  <a:cubicBezTo>
                    <a:pt x="575" y="547"/>
                    <a:pt x="575" y="547"/>
                    <a:pt x="575" y="547"/>
                  </a:cubicBezTo>
                  <a:cubicBezTo>
                    <a:pt x="574" y="547"/>
                    <a:pt x="574" y="547"/>
                    <a:pt x="574" y="546"/>
                  </a:cubicBezTo>
                  <a:cubicBezTo>
                    <a:pt x="574" y="546"/>
                    <a:pt x="574" y="546"/>
                    <a:pt x="574" y="546"/>
                  </a:cubicBezTo>
                  <a:cubicBezTo>
                    <a:pt x="573" y="546"/>
                    <a:pt x="573" y="546"/>
                    <a:pt x="573" y="545"/>
                  </a:cubicBezTo>
                  <a:cubicBezTo>
                    <a:pt x="573" y="545"/>
                    <a:pt x="573" y="545"/>
                    <a:pt x="573" y="545"/>
                  </a:cubicBezTo>
                  <a:cubicBezTo>
                    <a:pt x="563" y="535"/>
                    <a:pt x="566" y="510"/>
                    <a:pt x="562" y="499"/>
                  </a:cubicBezTo>
                  <a:cubicBezTo>
                    <a:pt x="562" y="499"/>
                    <a:pt x="562" y="499"/>
                    <a:pt x="562" y="499"/>
                  </a:cubicBezTo>
                  <a:cubicBezTo>
                    <a:pt x="561" y="495"/>
                    <a:pt x="559" y="494"/>
                    <a:pt x="556" y="494"/>
                  </a:cubicBezTo>
                  <a:cubicBezTo>
                    <a:pt x="556" y="494"/>
                    <a:pt x="556" y="494"/>
                    <a:pt x="556" y="494"/>
                  </a:cubicBezTo>
                  <a:cubicBezTo>
                    <a:pt x="552" y="494"/>
                    <a:pt x="548" y="499"/>
                    <a:pt x="545" y="505"/>
                  </a:cubicBezTo>
                  <a:cubicBezTo>
                    <a:pt x="545" y="505"/>
                    <a:pt x="545" y="505"/>
                    <a:pt x="545" y="505"/>
                  </a:cubicBezTo>
                  <a:cubicBezTo>
                    <a:pt x="541" y="511"/>
                    <a:pt x="538" y="518"/>
                    <a:pt x="531" y="518"/>
                  </a:cubicBezTo>
                  <a:cubicBezTo>
                    <a:pt x="531" y="518"/>
                    <a:pt x="531" y="518"/>
                    <a:pt x="531" y="518"/>
                  </a:cubicBezTo>
                  <a:cubicBezTo>
                    <a:pt x="528" y="518"/>
                    <a:pt x="525" y="516"/>
                    <a:pt x="521" y="512"/>
                  </a:cubicBezTo>
                  <a:cubicBezTo>
                    <a:pt x="521" y="512"/>
                    <a:pt x="521" y="512"/>
                    <a:pt x="521" y="512"/>
                  </a:cubicBezTo>
                  <a:cubicBezTo>
                    <a:pt x="513" y="504"/>
                    <a:pt x="505" y="493"/>
                    <a:pt x="498" y="483"/>
                  </a:cubicBezTo>
                  <a:cubicBezTo>
                    <a:pt x="498" y="483"/>
                    <a:pt x="498" y="483"/>
                    <a:pt x="498" y="483"/>
                  </a:cubicBezTo>
                  <a:cubicBezTo>
                    <a:pt x="491" y="473"/>
                    <a:pt x="483" y="466"/>
                    <a:pt x="477" y="466"/>
                  </a:cubicBezTo>
                  <a:cubicBezTo>
                    <a:pt x="477" y="466"/>
                    <a:pt x="477" y="466"/>
                    <a:pt x="477" y="466"/>
                  </a:cubicBezTo>
                  <a:cubicBezTo>
                    <a:pt x="474" y="466"/>
                    <a:pt x="470" y="468"/>
                    <a:pt x="466" y="472"/>
                  </a:cubicBezTo>
                  <a:cubicBezTo>
                    <a:pt x="466" y="472"/>
                    <a:pt x="466" y="472"/>
                    <a:pt x="466" y="472"/>
                  </a:cubicBezTo>
                  <a:cubicBezTo>
                    <a:pt x="447" y="491"/>
                    <a:pt x="405" y="565"/>
                    <a:pt x="406" y="619"/>
                  </a:cubicBezTo>
                  <a:cubicBezTo>
                    <a:pt x="406" y="619"/>
                    <a:pt x="406" y="619"/>
                    <a:pt x="406" y="619"/>
                  </a:cubicBezTo>
                  <a:cubicBezTo>
                    <a:pt x="406" y="625"/>
                    <a:pt x="406" y="630"/>
                    <a:pt x="407" y="635"/>
                  </a:cubicBezTo>
                  <a:cubicBezTo>
                    <a:pt x="407" y="635"/>
                    <a:pt x="407" y="635"/>
                    <a:pt x="407" y="635"/>
                  </a:cubicBezTo>
                  <a:cubicBezTo>
                    <a:pt x="407" y="636"/>
                    <a:pt x="407" y="637"/>
                    <a:pt x="406" y="637"/>
                  </a:cubicBezTo>
                  <a:cubicBezTo>
                    <a:pt x="406" y="637"/>
                    <a:pt x="406" y="637"/>
                    <a:pt x="406" y="637"/>
                  </a:cubicBezTo>
                  <a:cubicBezTo>
                    <a:pt x="406" y="637"/>
                    <a:pt x="398" y="641"/>
                    <a:pt x="387" y="648"/>
                  </a:cubicBezTo>
                  <a:cubicBezTo>
                    <a:pt x="387" y="648"/>
                    <a:pt x="387" y="648"/>
                    <a:pt x="387" y="648"/>
                  </a:cubicBezTo>
                  <a:cubicBezTo>
                    <a:pt x="376" y="655"/>
                    <a:pt x="363" y="663"/>
                    <a:pt x="354" y="672"/>
                  </a:cubicBezTo>
                  <a:cubicBezTo>
                    <a:pt x="354" y="672"/>
                    <a:pt x="354" y="672"/>
                    <a:pt x="354" y="672"/>
                  </a:cubicBezTo>
                  <a:cubicBezTo>
                    <a:pt x="352" y="675"/>
                    <a:pt x="349" y="676"/>
                    <a:pt x="346" y="676"/>
                  </a:cubicBezTo>
                  <a:cubicBezTo>
                    <a:pt x="346" y="676"/>
                    <a:pt x="346" y="676"/>
                    <a:pt x="346" y="676"/>
                  </a:cubicBezTo>
                  <a:cubicBezTo>
                    <a:pt x="346" y="676"/>
                    <a:pt x="346" y="676"/>
                    <a:pt x="346" y="676"/>
                  </a:cubicBezTo>
                  <a:close/>
                  <a:moveTo>
                    <a:pt x="202" y="463"/>
                  </a:moveTo>
                  <a:cubicBezTo>
                    <a:pt x="204" y="466"/>
                    <a:pt x="204" y="469"/>
                    <a:pt x="204" y="473"/>
                  </a:cubicBezTo>
                  <a:cubicBezTo>
                    <a:pt x="204" y="473"/>
                    <a:pt x="204" y="473"/>
                    <a:pt x="204" y="473"/>
                  </a:cubicBezTo>
                  <a:cubicBezTo>
                    <a:pt x="204" y="485"/>
                    <a:pt x="198" y="502"/>
                    <a:pt x="199" y="515"/>
                  </a:cubicBezTo>
                  <a:cubicBezTo>
                    <a:pt x="199" y="515"/>
                    <a:pt x="199" y="515"/>
                    <a:pt x="199" y="515"/>
                  </a:cubicBezTo>
                  <a:cubicBezTo>
                    <a:pt x="199" y="519"/>
                    <a:pt x="200" y="521"/>
                    <a:pt x="203" y="523"/>
                  </a:cubicBezTo>
                  <a:cubicBezTo>
                    <a:pt x="203" y="523"/>
                    <a:pt x="203" y="523"/>
                    <a:pt x="203" y="523"/>
                  </a:cubicBezTo>
                  <a:cubicBezTo>
                    <a:pt x="206" y="525"/>
                    <a:pt x="211" y="526"/>
                    <a:pt x="216" y="527"/>
                  </a:cubicBezTo>
                  <a:cubicBezTo>
                    <a:pt x="216" y="527"/>
                    <a:pt x="216" y="527"/>
                    <a:pt x="216" y="527"/>
                  </a:cubicBezTo>
                  <a:cubicBezTo>
                    <a:pt x="226" y="528"/>
                    <a:pt x="237" y="530"/>
                    <a:pt x="240" y="541"/>
                  </a:cubicBezTo>
                  <a:cubicBezTo>
                    <a:pt x="240" y="541"/>
                    <a:pt x="240" y="541"/>
                    <a:pt x="240" y="541"/>
                  </a:cubicBezTo>
                  <a:cubicBezTo>
                    <a:pt x="245" y="559"/>
                    <a:pt x="276" y="585"/>
                    <a:pt x="293" y="602"/>
                  </a:cubicBezTo>
                  <a:cubicBezTo>
                    <a:pt x="293" y="602"/>
                    <a:pt x="293" y="602"/>
                    <a:pt x="293" y="602"/>
                  </a:cubicBezTo>
                  <a:cubicBezTo>
                    <a:pt x="301" y="610"/>
                    <a:pt x="310" y="628"/>
                    <a:pt x="320" y="644"/>
                  </a:cubicBezTo>
                  <a:cubicBezTo>
                    <a:pt x="320" y="644"/>
                    <a:pt x="320" y="644"/>
                    <a:pt x="320" y="644"/>
                  </a:cubicBezTo>
                  <a:cubicBezTo>
                    <a:pt x="329" y="659"/>
                    <a:pt x="339" y="673"/>
                    <a:pt x="346" y="672"/>
                  </a:cubicBezTo>
                  <a:cubicBezTo>
                    <a:pt x="346" y="672"/>
                    <a:pt x="346" y="672"/>
                    <a:pt x="346" y="672"/>
                  </a:cubicBezTo>
                  <a:cubicBezTo>
                    <a:pt x="348" y="672"/>
                    <a:pt x="350" y="672"/>
                    <a:pt x="351" y="670"/>
                  </a:cubicBezTo>
                  <a:cubicBezTo>
                    <a:pt x="351" y="670"/>
                    <a:pt x="351" y="670"/>
                    <a:pt x="351" y="670"/>
                  </a:cubicBezTo>
                  <a:cubicBezTo>
                    <a:pt x="368" y="653"/>
                    <a:pt x="396" y="638"/>
                    <a:pt x="403" y="634"/>
                  </a:cubicBezTo>
                  <a:cubicBezTo>
                    <a:pt x="403" y="634"/>
                    <a:pt x="403" y="634"/>
                    <a:pt x="403" y="634"/>
                  </a:cubicBezTo>
                  <a:cubicBezTo>
                    <a:pt x="402" y="629"/>
                    <a:pt x="402" y="624"/>
                    <a:pt x="402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563"/>
                    <a:pt x="443" y="489"/>
                    <a:pt x="463" y="469"/>
                  </a:cubicBezTo>
                  <a:cubicBezTo>
                    <a:pt x="463" y="469"/>
                    <a:pt x="463" y="469"/>
                    <a:pt x="463" y="469"/>
                  </a:cubicBezTo>
                  <a:cubicBezTo>
                    <a:pt x="468" y="464"/>
                    <a:pt x="472" y="462"/>
                    <a:pt x="477" y="462"/>
                  </a:cubicBezTo>
                  <a:cubicBezTo>
                    <a:pt x="477" y="462"/>
                    <a:pt x="477" y="462"/>
                    <a:pt x="477" y="462"/>
                  </a:cubicBezTo>
                  <a:cubicBezTo>
                    <a:pt x="486" y="462"/>
                    <a:pt x="494" y="471"/>
                    <a:pt x="501" y="481"/>
                  </a:cubicBezTo>
                  <a:cubicBezTo>
                    <a:pt x="501" y="481"/>
                    <a:pt x="501" y="481"/>
                    <a:pt x="501" y="481"/>
                  </a:cubicBezTo>
                  <a:cubicBezTo>
                    <a:pt x="509" y="490"/>
                    <a:pt x="516" y="502"/>
                    <a:pt x="523" y="509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7" y="513"/>
                    <a:pt x="530" y="514"/>
                    <a:pt x="531" y="514"/>
                  </a:cubicBezTo>
                  <a:cubicBezTo>
                    <a:pt x="531" y="514"/>
                    <a:pt x="531" y="514"/>
                    <a:pt x="531" y="514"/>
                  </a:cubicBezTo>
                  <a:cubicBezTo>
                    <a:pt x="535" y="515"/>
                    <a:pt x="538" y="509"/>
                    <a:pt x="541" y="503"/>
                  </a:cubicBezTo>
                  <a:cubicBezTo>
                    <a:pt x="541" y="503"/>
                    <a:pt x="541" y="503"/>
                    <a:pt x="541" y="503"/>
                  </a:cubicBezTo>
                  <a:cubicBezTo>
                    <a:pt x="545" y="497"/>
                    <a:pt x="549" y="490"/>
                    <a:pt x="556" y="490"/>
                  </a:cubicBezTo>
                  <a:cubicBezTo>
                    <a:pt x="556" y="490"/>
                    <a:pt x="556" y="490"/>
                    <a:pt x="556" y="490"/>
                  </a:cubicBezTo>
                  <a:cubicBezTo>
                    <a:pt x="561" y="490"/>
                    <a:pt x="564" y="493"/>
                    <a:pt x="566" y="498"/>
                  </a:cubicBezTo>
                  <a:cubicBezTo>
                    <a:pt x="566" y="498"/>
                    <a:pt x="566" y="498"/>
                    <a:pt x="566" y="498"/>
                  </a:cubicBezTo>
                  <a:cubicBezTo>
                    <a:pt x="567" y="502"/>
                    <a:pt x="568" y="508"/>
                    <a:pt x="569" y="513"/>
                  </a:cubicBezTo>
                  <a:cubicBezTo>
                    <a:pt x="569" y="513"/>
                    <a:pt x="569" y="513"/>
                    <a:pt x="569" y="513"/>
                  </a:cubicBezTo>
                  <a:cubicBezTo>
                    <a:pt x="570" y="525"/>
                    <a:pt x="571" y="538"/>
                    <a:pt x="576" y="543"/>
                  </a:cubicBezTo>
                  <a:cubicBezTo>
                    <a:pt x="576" y="543"/>
                    <a:pt x="576" y="543"/>
                    <a:pt x="576" y="543"/>
                  </a:cubicBezTo>
                  <a:cubicBezTo>
                    <a:pt x="576" y="543"/>
                    <a:pt x="576" y="543"/>
                    <a:pt x="576" y="543"/>
                  </a:cubicBezTo>
                  <a:cubicBezTo>
                    <a:pt x="576" y="543"/>
                    <a:pt x="576" y="543"/>
                    <a:pt x="576" y="543"/>
                  </a:cubicBezTo>
                  <a:cubicBezTo>
                    <a:pt x="577" y="543"/>
                    <a:pt x="578" y="543"/>
                    <a:pt x="579" y="543"/>
                  </a:cubicBezTo>
                  <a:cubicBezTo>
                    <a:pt x="579" y="543"/>
                    <a:pt x="579" y="543"/>
                    <a:pt x="579" y="543"/>
                  </a:cubicBezTo>
                  <a:cubicBezTo>
                    <a:pt x="595" y="543"/>
                    <a:pt x="610" y="537"/>
                    <a:pt x="621" y="527"/>
                  </a:cubicBezTo>
                  <a:cubicBezTo>
                    <a:pt x="621" y="527"/>
                    <a:pt x="621" y="527"/>
                    <a:pt x="621" y="527"/>
                  </a:cubicBezTo>
                  <a:cubicBezTo>
                    <a:pt x="632" y="517"/>
                    <a:pt x="640" y="504"/>
                    <a:pt x="640" y="492"/>
                  </a:cubicBezTo>
                  <a:cubicBezTo>
                    <a:pt x="640" y="492"/>
                    <a:pt x="640" y="492"/>
                    <a:pt x="640" y="492"/>
                  </a:cubicBezTo>
                  <a:cubicBezTo>
                    <a:pt x="640" y="479"/>
                    <a:pt x="635" y="470"/>
                    <a:pt x="630" y="462"/>
                  </a:cubicBezTo>
                  <a:cubicBezTo>
                    <a:pt x="630" y="462"/>
                    <a:pt x="630" y="462"/>
                    <a:pt x="630" y="462"/>
                  </a:cubicBezTo>
                  <a:cubicBezTo>
                    <a:pt x="626" y="454"/>
                    <a:pt x="621" y="448"/>
                    <a:pt x="621" y="441"/>
                  </a:cubicBezTo>
                  <a:cubicBezTo>
                    <a:pt x="621" y="441"/>
                    <a:pt x="621" y="441"/>
                    <a:pt x="621" y="441"/>
                  </a:cubicBezTo>
                  <a:cubicBezTo>
                    <a:pt x="620" y="439"/>
                    <a:pt x="621" y="437"/>
                    <a:pt x="622" y="436"/>
                  </a:cubicBezTo>
                  <a:cubicBezTo>
                    <a:pt x="622" y="436"/>
                    <a:pt x="622" y="436"/>
                    <a:pt x="622" y="436"/>
                  </a:cubicBezTo>
                  <a:cubicBezTo>
                    <a:pt x="607" y="422"/>
                    <a:pt x="589" y="405"/>
                    <a:pt x="582" y="398"/>
                  </a:cubicBezTo>
                  <a:cubicBezTo>
                    <a:pt x="582" y="398"/>
                    <a:pt x="582" y="398"/>
                    <a:pt x="582" y="398"/>
                  </a:cubicBezTo>
                  <a:cubicBezTo>
                    <a:pt x="577" y="393"/>
                    <a:pt x="575" y="385"/>
                    <a:pt x="575" y="376"/>
                  </a:cubicBezTo>
                  <a:cubicBezTo>
                    <a:pt x="575" y="376"/>
                    <a:pt x="575" y="376"/>
                    <a:pt x="575" y="376"/>
                  </a:cubicBezTo>
                  <a:cubicBezTo>
                    <a:pt x="575" y="354"/>
                    <a:pt x="586" y="324"/>
                    <a:pt x="605" y="306"/>
                  </a:cubicBezTo>
                  <a:cubicBezTo>
                    <a:pt x="605" y="306"/>
                    <a:pt x="605" y="306"/>
                    <a:pt x="605" y="306"/>
                  </a:cubicBezTo>
                  <a:cubicBezTo>
                    <a:pt x="611" y="299"/>
                    <a:pt x="618" y="297"/>
                    <a:pt x="625" y="297"/>
                  </a:cubicBezTo>
                  <a:cubicBezTo>
                    <a:pt x="625" y="297"/>
                    <a:pt x="625" y="297"/>
                    <a:pt x="625" y="297"/>
                  </a:cubicBezTo>
                  <a:cubicBezTo>
                    <a:pt x="646" y="297"/>
                    <a:pt x="668" y="320"/>
                    <a:pt x="690" y="319"/>
                  </a:cubicBezTo>
                  <a:cubicBezTo>
                    <a:pt x="690" y="319"/>
                    <a:pt x="690" y="319"/>
                    <a:pt x="690" y="319"/>
                  </a:cubicBezTo>
                  <a:cubicBezTo>
                    <a:pt x="704" y="319"/>
                    <a:pt x="714" y="308"/>
                    <a:pt x="722" y="291"/>
                  </a:cubicBezTo>
                  <a:cubicBezTo>
                    <a:pt x="722" y="291"/>
                    <a:pt x="722" y="291"/>
                    <a:pt x="722" y="291"/>
                  </a:cubicBezTo>
                  <a:cubicBezTo>
                    <a:pt x="731" y="274"/>
                    <a:pt x="738" y="253"/>
                    <a:pt x="745" y="237"/>
                  </a:cubicBezTo>
                  <a:cubicBezTo>
                    <a:pt x="745" y="237"/>
                    <a:pt x="745" y="237"/>
                    <a:pt x="745" y="237"/>
                  </a:cubicBezTo>
                  <a:cubicBezTo>
                    <a:pt x="759" y="208"/>
                    <a:pt x="767" y="175"/>
                    <a:pt x="776" y="161"/>
                  </a:cubicBezTo>
                  <a:cubicBezTo>
                    <a:pt x="776" y="161"/>
                    <a:pt x="776" y="161"/>
                    <a:pt x="776" y="161"/>
                  </a:cubicBezTo>
                  <a:cubicBezTo>
                    <a:pt x="765" y="150"/>
                    <a:pt x="728" y="139"/>
                    <a:pt x="690" y="130"/>
                  </a:cubicBezTo>
                  <a:cubicBezTo>
                    <a:pt x="690" y="130"/>
                    <a:pt x="690" y="130"/>
                    <a:pt x="690" y="130"/>
                  </a:cubicBezTo>
                  <a:cubicBezTo>
                    <a:pt x="652" y="121"/>
                    <a:pt x="614" y="113"/>
                    <a:pt x="598" y="105"/>
                  </a:cubicBezTo>
                  <a:cubicBezTo>
                    <a:pt x="598" y="105"/>
                    <a:pt x="598" y="105"/>
                    <a:pt x="598" y="105"/>
                  </a:cubicBezTo>
                  <a:cubicBezTo>
                    <a:pt x="586" y="117"/>
                    <a:pt x="568" y="131"/>
                    <a:pt x="553" y="131"/>
                  </a:cubicBezTo>
                  <a:cubicBezTo>
                    <a:pt x="553" y="131"/>
                    <a:pt x="553" y="131"/>
                    <a:pt x="553" y="131"/>
                  </a:cubicBezTo>
                  <a:cubicBezTo>
                    <a:pt x="547" y="131"/>
                    <a:pt x="541" y="129"/>
                    <a:pt x="536" y="124"/>
                  </a:cubicBezTo>
                  <a:cubicBezTo>
                    <a:pt x="536" y="124"/>
                    <a:pt x="536" y="124"/>
                    <a:pt x="536" y="124"/>
                  </a:cubicBezTo>
                  <a:cubicBezTo>
                    <a:pt x="510" y="98"/>
                    <a:pt x="500" y="67"/>
                    <a:pt x="477" y="68"/>
                  </a:cubicBezTo>
                  <a:cubicBezTo>
                    <a:pt x="477" y="68"/>
                    <a:pt x="477" y="68"/>
                    <a:pt x="477" y="68"/>
                  </a:cubicBezTo>
                  <a:cubicBezTo>
                    <a:pt x="463" y="68"/>
                    <a:pt x="453" y="55"/>
                    <a:pt x="441" y="41"/>
                  </a:cubicBezTo>
                  <a:cubicBezTo>
                    <a:pt x="441" y="41"/>
                    <a:pt x="441" y="41"/>
                    <a:pt x="441" y="41"/>
                  </a:cubicBezTo>
                  <a:cubicBezTo>
                    <a:pt x="428" y="27"/>
                    <a:pt x="413" y="12"/>
                    <a:pt x="390" y="6"/>
                  </a:cubicBezTo>
                  <a:cubicBezTo>
                    <a:pt x="390" y="6"/>
                    <a:pt x="390" y="6"/>
                    <a:pt x="390" y="6"/>
                  </a:cubicBezTo>
                  <a:cubicBezTo>
                    <a:pt x="384" y="4"/>
                    <a:pt x="379" y="4"/>
                    <a:pt x="375" y="4"/>
                  </a:cubicBezTo>
                  <a:cubicBezTo>
                    <a:pt x="375" y="4"/>
                    <a:pt x="375" y="4"/>
                    <a:pt x="375" y="4"/>
                  </a:cubicBezTo>
                  <a:cubicBezTo>
                    <a:pt x="358" y="4"/>
                    <a:pt x="351" y="14"/>
                    <a:pt x="343" y="25"/>
                  </a:cubicBezTo>
                  <a:cubicBezTo>
                    <a:pt x="343" y="25"/>
                    <a:pt x="343" y="25"/>
                    <a:pt x="343" y="25"/>
                  </a:cubicBezTo>
                  <a:cubicBezTo>
                    <a:pt x="349" y="27"/>
                    <a:pt x="353" y="29"/>
                    <a:pt x="356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9" y="35"/>
                    <a:pt x="360" y="38"/>
                    <a:pt x="360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60" y="48"/>
                    <a:pt x="354" y="55"/>
                    <a:pt x="346" y="60"/>
                  </a:cubicBezTo>
                  <a:cubicBezTo>
                    <a:pt x="346" y="60"/>
                    <a:pt x="346" y="60"/>
                    <a:pt x="346" y="60"/>
                  </a:cubicBezTo>
                  <a:cubicBezTo>
                    <a:pt x="338" y="65"/>
                    <a:pt x="328" y="68"/>
                    <a:pt x="319" y="68"/>
                  </a:cubicBezTo>
                  <a:cubicBezTo>
                    <a:pt x="319" y="68"/>
                    <a:pt x="319" y="68"/>
                    <a:pt x="319" y="68"/>
                  </a:cubicBezTo>
                  <a:cubicBezTo>
                    <a:pt x="299" y="68"/>
                    <a:pt x="280" y="86"/>
                    <a:pt x="262" y="104"/>
                  </a:cubicBezTo>
                  <a:cubicBezTo>
                    <a:pt x="262" y="104"/>
                    <a:pt x="262" y="104"/>
                    <a:pt x="262" y="104"/>
                  </a:cubicBezTo>
                  <a:cubicBezTo>
                    <a:pt x="259" y="108"/>
                    <a:pt x="256" y="109"/>
                    <a:pt x="253" y="109"/>
                  </a:cubicBezTo>
                  <a:cubicBezTo>
                    <a:pt x="253" y="109"/>
                    <a:pt x="253" y="109"/>
                    <a:pt x="253" y="109"/>
                  </a:cubicBezTo>
                  <a:cubicBezTo>
                    <a:pt x="244" y="109"/>
                    <a:pt x="240" y="100"/>
                    <a:pt x="231" y="92"/>
                  </a:cubicBezTo>
                  <a:cubicBezTo>
                    <a:pt x="231" y="92"/>
                    <a:pt x="231" y="92"/>
                    <a:pt x="231" y="92"/>
                  </a:cubicBezTo>
                  <a:cubicBezTo>
                    <a:pt x="223" y="83"/>
                    <a:pt x="212" y="76"/>
                    <a:pt x="195" y="75"/>
                  </a:cubicBezTo>
                  <a:cubicBezTo>
                    <a:pt x="195" y="75"/>
                    <a:pt x="195" y="75"/>
                    <a:pt x="195" y="75"/>
                  </a:cubicBezTo>
                  <a:cubicBezTo>
                    <a:pt x="165" y="75"/>
                    <a:pt x="126" y="69"/>
                    <a:pt x="99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86" y="69"/>
                    <a:pt x="76" y="71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59" y="87"/>
                    <a:pt x="22" y="99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0"/>
                    <a:pt x="12" y="119"/>
                    <a:pt x="14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9" y="119"/>
                    <a:pt x="24" y="125"/>
                    <a:pt x="29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42" y="176"/>
                    <a:pt x="97" y="209"/>
                    <a:pt x="97" y="264"/>
                  </a:cubicBezTo>
                  <a:cubicBezTo>
                    <a:pt x="97" y="264"/>
                    <a:pt x="97" y="264"/>
                    <a:pt x="97" y="264"/>
                  </a:cubicBezTo>
                  <a:cubicBezTo>
                    <a:pt x="97" y="304"/>
                    <a:pt x="116" y="361"/>
                    <a:pt x="116" y="410"/>
                  </a:cubicBezTo>
                  <a:cubicBezTo>
                    <a:pt x="116" y="410"/>
                    <a:pt x="116" y="410"/>
                    <a:pt x="116" y="410"/>
                  </a:cubicBezTo>
                  <a:cubicBezTo>
                    <a:pt x="116" y="414"/>
                    <a:pt x="116" y="418"/>
                    <a:pt x="116" y="421"/>
                  </a:cubicBezTo>
                  <a:cubicBezTo>
                    <a:pt x="116" y="421"/>
                    <a:pt x="116" y="421"/>
                    <a:pt x="116" y="421"/>
                  </a:cubicBezTo>
                  <a:cubicBezTo>
                    <a:pt x="121" y="429"/>
                    <a:pt x="125" y="445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33" y="476"/>
                    <a:pt x="137" y="492"/>
                    <a:pt x="142" y="497"/>
                  </a:cubicBezTo>
                  <a:cubicBezTo>
                    <a:pt x="142" y="497"/>
                    <a:pt x="142" y="497"/>
                    <a:pt x="142" y="497"/>
                  </a:cubicBezTo>
                  <a:cubicBezTo>
                    <a:pt x="143" y="498"/>
                    <a:pt x="144" y="498"/>
                    <a:pt x="146" y="498"/>
                  </a:cubicBezTo>
                  <a:cubicBezTo>
                    <a:pt x="146" y="498"/>
                    <a:pt x="146" y="498"/>
                    <a:pt x="146" y="498"/>
                  </a:cubicBezTo>
                  <a:cubicBezTo>
                    <a:pt x="151" y="499"/>
                    <a:pt x="160" y="489"/>
                    <a:pt x="168" y="480"/>
                  </a:cubicBezTo>
                  <a:cubicBezTo>
                    <a:pt x="168" y="480"/>
                    <a:pt x="168" y="480"/>
                    <a:pt x="168" y="480"/>
                  </a:cubicBezTo>
                  <a:cubicBezTo>
                    <a:pt x="177" y="470"/>
                    <a:pt x="185" y="460"/>
                    <a:pt x="194" y="459"/>
                  </a:cubicBezTo>
                  <a:cubicBezTo>
                    <a:pt x="194" y="459"/>
                    <a:pt x="194" y="459"/>
                    <a:pt x="194" y="459"/>
                  </a:cubicBezTo>
                  <a:cubicBezTo>
                    <a:pt x="194" y="459"/>
                    <a:pt x="194" y="459"/>
                    <a:pt x="194" y="459"/>
                  </a:cubicBezTo>
                  <a:cubicBezTo>
                    <a:pt x="194" y="459"/>
                    <a:pt x="194" y="459"/>
                    <a:pt x="194" y="459"/>
                  </a:cubicBezTo>
                  <a:cubicBezTo>
                    <a:pt x="198" y="459"/>
                    <a:pt x="200" y="461"/>
                    <a:pt x="202" y="463"/>
                  </a:cubicBezTo>
                  <a:close/>
                  <a:moveTo>
                    <a:pt x="597" y="104"/>
                  </a:moveTo>
                  <a:cubicBezTo>
                    <a:pt x="598" y="103"/>
                    <a:pt x="598" y="103"/>
                    <a:pt x="598" y="103"/>
                  </a:cubicBezTo>
                  <a:cubicBezTo>
                    <a:pt x="597" y="104"/>
                    <a:pt x="597" y="104"/>
                    <a:pt x="597" y="104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61" name="组合 3"/>
          <p:cNvGrpSpPr/>
          <p:nvPr/>
        </p:nvGrpSpPr>
        <p:grpSpPr bwMode="auto">
          <a:xfrm>
            <a:off x="5222875" y="2087563"/>
            <a:ext cx="5921375" cy="941387"/>
            <a:chOff x="0" y="0"/>
            <a:chExt cx="5919613" cy="942132"/>
          </a:xfrm>
        </p:grpSpPr>
        <p:grpSp>
          <p:nvGrpSpPr>
            <p:cNvPr id="7196" name="组合 1077"/>
            <p:cNvGrpSpPr/>
            <p:nvPr/>
          </p:nvGrpSpPr>
          <p:grpSpPr bwMode="auto">
            <a:xfrm>
              <a:off x="0" y="251564"/>
              <a:ext cx="393192" cy="393192"/>
              <a:chOff x="0" y="0"/>
              <a:chExt cx="393192" cy="393192"/>
            </a:xfrm>
          </p:grpSpPr>
          <p:sp>
            <p:nvSpPr>
              <p:cNvPr id="7202" name="泪滴形 1074"/>
              <p:cNvSpPr/>
              <p:nvPr/>
            </p:nvSpPr>
            <p:spPr bwMode="auto">
              <a:xfrm rot="8204610">
                <a:off x="0" y="0"/>
                <a:ext cx="393192" cy="393192"/>
              </a:xfrm>
              <a:custGeom>
                <a:avLst/>
                <a:gdLst>
                  <a:gd name="T0" fmla="*/ 0 w 393192"/>
                  <a:gd name="T1" fmla="*/ 196596 h 393192"/>
                  <a:gd name="T2" fmla="*/ 196596 w 393192"/>
                  <a:gd name="T3" fmla="*/ 0 h 393192"/>
                  <a:gd name="T4" fmla="*/ 393192 w 393192"/>
                  <a:gd name="T5" fmla="*/ 0 h 393192"/>
                  <a:gd name="T6" fmla="*/ 393192 w 393192"/>
                  <a:gd name="T7" fmla="*/ 196596 h 393192"/>
                  <a:gd name="T8" fmla="*/ 196596 w 393192"/>
                  <a:gd name="T9" fmla="*/ 393192 h 393192"/>
                  <a:gd name="T10" fmla="*/ 0 w 393192"/>
                  <a:gd name="T11" fmla="*/ 196596 h 393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93192" h="393192">
                    <a:moveTo>
                      <a:pt x="0" y="196596"/>
                    </a:moveTo>
                    <a:cubicBezTo>
                      <a:pt x="0" y="88019"/>
                      <a:pt x="88019" y="0"/>
                      <a:pt x="196596" y="0"/>
                    </a:cubicBezTo>
                    <a:lnTo>
                      <a:pt x="393192" y="0"/>
                    </a:lnTo>
                    <a:lnTo>
                      <a:pt x="393192" y="196596"/>
                    </a:lnTo>
                    <a:cubicBezTo>
                      <a:pt x="393192" y="305173"/>
                      <a:pt x="305173" y="393192"/>
                      <a:pt x="196596" y="393192"/>
                    </a:cubicBezTo>
                    <a:cubicBezTo>
                      <a:pt x="88019" y="393192"/>
                      <a:pt x="0" y="305173"/>
                      <a:pt x="0" y="1965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3" name="椭圆 1075"/>
              <p:cNvSpPr>
                <a:spLocks noChangeArrowheads="1"/>
              </p:cNvSpPr>
              <p:nvPr/>
            </p:nvSpPr>
            <p:spPr bwMode="auto">
              <a:xfrm>
                <a:off x="66214" y="58465"/>
                <a:ext cx="260763" cy="260763"/>
              </a:xfrm>
              <a:prstGeom prst="ellipse">
                <a:avLst/>
              </a:prstGeom>
              <a:solidFill>
                <a:srgbClr val="FBF7EC"/>
              </a:solidFill>
              <a:ln w="25400">
                <a:solidFill>
                  <a:srgbClr val="141A43"/>
                </a:solidFill>
                <a:rou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97" name="组合 1"/>
            <p:cNvGrpSpPr/>
            <p:nvPr/>
          </p:nvGrpSpPr>
          <p:grpSpPr bwMode="auto">
            <a:xfrm>
              <a:off x="342814" y="688263"/>
              <a:ext cx="2647275" cy="165080"/>
              <a:chOff x="0" y="0"/>
              <a:chExt cx="2647275" cy="165080"/>
            </a:xfrm>
          </p:grpSpPr>
          <p:cxnSp>
            <p:nvCxnSpPr>
              <p:cNvPr id="7200" name="直接连接符 103"/>
              <p:cNvCxnSpPr>
                <a:cxnSpLocks noChangeShapeType="1"/>
              </p:cNvCxnSpPr>
              <p:nvPr/>
            </p:nvCxnSpPr>
            <p:spPr bwMode="auto">
              <a:xfrm>
                <a:off x="82541" y="88504"/>
                <a:ext cx="2564734" cy="0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201" name="椭圆 10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5081" cy="165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198" name="文本框 107"/>
            <p:cNvSpPr txBox="1">
              <a:spLocks noChangeArrowheads="1"/>
            </p:cNvSpPr>
            <p:nvPr/>
          </p:nvSpPr>
          <p:spPr bwMode="auto">
            <a:xfrm>
              <a:off x="3054240" y="541719"/>
              <a:ext cx="2865373" cy="400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the text here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99" name="文本框 107"/>
            <p:cNvSpPr txBox="1">
              <a:spLocks noChangeArrowheads="1"/>
            </p:cNvSpPr>
            <p:nvPr/>
          </p:nvSpPr>
          <p:spPr bwMode="auto">
            <a:xfrm>
              <a:off x="2889699" y="0"/>
              <a:ext cx="2865373" cy="523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b="1">
                  <a:solidFill>
                    <a:schemeClr val="bg1"/>
                  </a:solidFill>
                  <a:latin typeface="Aharoni" panose="02010803020104030203" pitchFamily="2" charset="-79"/>
                  <a:ea typeface="微软雅黑" panose="020B0503020204020204" pitchFamily="34" charset="-122"/>
                </a:rPr>
                <a:t>Beijing</a:t>
              </a:r>
              <a:endParaRPr lang="zh-CN" altLang="en-US" sz="28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70" name="组合 3"/>
          <p:cNvGrpSpPr/>
          <p:nvPr/>
        </p:nvGrpSpPr>
        <p:grpSpPr bwMode="auto">
          <a:xfrm>
            <a:off x="5899150" y="3309938"/>
            <a:ext cx="5921375" cy="911225"/>
            <a:chOff x="0" y="0"/>
            <a:chExt cx="5919613" cy="911580"/>
          </a:xfrm>
        </p:grpSpPr>
        <p:grpSp>
          <p:nvGrpSpPr>
            <p:cNvPr id="7188" name="组合 1077"/>
            <p:cNvGrpSpPr/>
            <p:nvPr/>
          </p:nvGrpSpPr>
          <p:grpSpPr bwMode="auto">
            <a:xfrm>
              <a:off x="0" y="221012"/>
              <a:ext cx="393192" cy="393192"/>
              <a:chOff x="0" y="0"/>
              <a:chExt cx="393192" cy="393192"/>
            </a:xfrm>
          </p:grpSpPr>
          <p:sp>
            <p:nvSpPr>
              <p:cNvPr id="7194" name="泪滴形 1074"/>
              <p:cNvSpPr/>
              <p:nvPr/>
            </p:nvSpPr>
            <p:spPr bwMode="auto">
              <a:xfrm rot="8204610">
                <a:off x="0" y="0"/>
                <a:ext cx="393192" cy="393192"/>
              </a:xfrm>
              <a:custGeom>
                <a:avLst/>
                <a:gdLst>
                  <a:gd name="T0" fmla="*/ 0 w 393192"/>
                  <a:gd name="T1" fmla="*/ 196596 h 393192"/>
                  <a:gd name="T2" fmla="*/ 196596 w 393192"/>
                  <a:gd name="T3" fmla="*/ 0 h 393192"/>
                  <a:gd name="T4" fmla="*/ 393192 w 393192"/>
                  <a:gd name="T5" fmla="*/ 0 h 393192"/>
                  <a:gd name="T6" fmla="*/ 393192 w 393192"/>
                  <a:gd name="T7" fmla="*/ 196596 h 393192"/>
                  <a:gd name="T8" fmla="*/ 196596 w 393192"/>
                  <a:gd name="T9" fmla="*/ 393192 h 393192"/>
                  <a:gd name="T10" fmla="*/ 0 w 393192"/>
                  <a:gd name="T11" fmla="*/ 196596 h 393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93192" h="393192">
                    <a:moveTo>
                      <a:pt x="0" y="196596"/>
                    </a:moveTo>
                    <a:cubicBezTo>
                      <a:pt x="0" y="88019"/>
                      <a:pt x="88019" y="0"/>
                      <a:pt x="196596" y="0"/>
                    </a:cubicBezTo>
                    <a:lnTo>
                      <a:pt x="393192" y="0"/>
                    </a:lnTo>
                    <a:lnTo>
                      <a:pt x="393192" y="196596"/>
                    </a:lnTo>
                    <a:cubicBezTo>
                      <a:pt x="393192" y="305173"/>
                      <a:pt x="305173" y="393192"/>
                      <a:pt x="196596" y="393192"/>
                    </a:cubicBezTo>
                    <a:cubicBezTo>
                      <a:pt x="88019" y="393192"/>
                      <a:pt x="0" y="305173"/>
                      <a:pt x="0" y="1965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195" name="椭圆 1075"/>
              <p:cNvSpPr>
                <a:spLocks noChangeArrowheads="1"/>
              </p:cNvSpPr>
              <p:nvPr/>
            </p:nvSpPr>
            <p:spPr bwMode="auto">
              <a:xfrm>
                <a:off x="66214" y="58465"/>
                <a:ext cx="260763" cy="260763"/>
              </a:xfrm>
              <a:prstGeom prst="ellipse">
                <a:avLst/>
              </a:prstGeom>
              <a:solidFill>
                <a:srgbClr val="FBF7EC"/>
              </a:solidFill>
              <a:ln w="25400">
                <a:solidFill>
                  <a:srgbClr val="141A43"/>
                </a:solidFill>
                <a:rou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89" name="组合 1"/>
            <p:cNvGrpSpPr/>
            <p:nvPr/>
          </p:nvGrpSpPr>
          <p:grpSpPr bwMode="auto">
            <a:xfrm>
              <a:off x="342814" y="657711"/>
              <a:ext cx="2647275" cy="165080"/>
              <a:chOff x="0" y="0"/>
              <a:chExt cx="2647275" cy="165080"/>
            </a:xfrm>
          </p:grpSpPr>
          <p:cxnSp>
            <p:nvCxnSpPr>
              <p:cNvPr id="7192" name="直接连接符 103"/>
              <p:cNvCxnSpPr>
                <a:cxnSpLocks noChangeShapeType="1"/>
              </p:cNvCxnSpPr>
              <p:nvPr/>
            </p:nvCxnSpPr>
            <p:spPr bwMode="auto">
              <a:xfrm>
                <a:off x="82541" y="88504"/>
                <a:ext cx="2564734" cy="0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93" name="椭圆 10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5081" cy="165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190" name="文本框 107"/>
            <p:cNvSpPr txBox="1">
              <a:spLocks noChangeArrowheads="1"/>
            </p:cNvSpPr>
            <p:nvPr/>
          </p:nvSpPr>
          <p:spPr bwMode="auto">
            <a:xfrm>
              <a:off x="3054240" y="511167"/>
              <a:ext cx="2865373" cy="400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the text here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91" name="文本框 107"/>
            <p:cNvSpPr txBox="1">
              <a:spLocks noChangeArrowheads="1"/>
            </p:cNvSpPr>
            <p:nvPr/>
          </p:nvSpPr>
          <p:spPr bwMode="auto">
            <a:xfrm>
              <a:off x="2899974" y="0"/>
              <a:ext cx="2865373" cy="523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b="1">
                  <a:solidFill>
                    <a:schemeClr val="bg1"/>
                  </a:solidFill>
                  <a:latin typeface="Aharoni" panose="02010803020104030203" pitchFamily="2" charset="-79"/>
                  <a:ea typeface="微软雅黑" panose="020B0503020204020204" pitchFamily="34" charset="-122"/>
                </a:rPr>
                <a:t>Shanghai</a:t>
              </a:r>
              <a:endParaRPr lang="zh-CN" altLang="en-US" sz="2800" b="1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4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7184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5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6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7175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76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7178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7180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81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82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83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7179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77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32"/>
          <p:cNvGrpSpPr/>
          <p:nvPr/>
        </p:nvGrpSpPr>
        <p:grpSpPr bwMode="auto">
          <a:xfrm>
            <a:off x="896938" y="2535238"/>
            <a:ext cx="2654300" cy="2289175"/>
            <a:chOff x="0" y="0"/>
            <a:chExt cx="1897234" cy="1635546"/>
          </a:xfrm>
        </p:grpSpPr>
        <p:sp>
          <p:nvSpPr>
            <p:cNvPr id="8207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8208" name="组合 18"/>
            <p:cNvGrpSpPr/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8209" name="任意多边形 17"/>
              <p:cNvSpPr/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79222 w 1661770"/>
                  <a:gd name="T1" fmla="*/ 1376217 h 1432560"/>
                  <a:gd name="T2" fmla="*/ 730298 w 1661770"/>
                  <a:gd name="T3" fmla="*/ 1635546 h 1432560"/>
                  <a:gd name="T4" fmla="*/ 408887 w 1661770"/>
                  <a:gd name="T5" fmla="*/ 1635546 h 1432560"/>
                  <a:gd name="T6" fmla="*/ 279222 w 1661770"/>
                  <a:gd name="T7" fmla="*/ 1376217 h 1432560"/>
                  <a:gd name="T8" fmla="*/ 111714 w 1661770"/>
                  <a:gd name="T9" fmla="*/ 594346 h 1432560"/>
                  <a:gd name="T10" fmla="*/ 88423 w 1661770"/>
                  <a:gd name="T11" fmla="*/ 994619 h 1432560"/>
                  <a:gd name="T12" fmla="*/ 0 w 1661770"/>
                  <a:gd name="T13" fmla="*/ 817773 h 1432560"/>
                  <a:gd name="T14" fmla="*/ 111714 w 1661770"/>
                  <a:gd name="T15" fmla="*/ 594346 h 1432560"/>
                  <a:gd name="T16" fmla="*/ 1606210 w 1661770"/>
                  <a:gd name="T17" fmla="*/ 1399820 h 1432560"/>
                  <a:gd name="T18" fmla="*/ 1488347 w 1661770"/>
                  <a:gd name="T19" fmla="*/ 1635546 h 1432560"/>
                  <a:gd name="T20" fmla="*/ 1250604 w 1661770"/>
                  <a:gd name="T21" fmla="*/ 1635546 h 1432560"/>
                  <a:gd name="T22" fmla="*/ 1606210 w 1661770"/>
                  <a:gd name="T23" fmla="*/ 1399820 h 1432560"/>
                  <a:gd name="T24" fmla="*/ 646628 w 1661770"/>
                  <a:gd name="T25" fmla="*/ 0 h 1432560"/>
                  <a:gd name="T26" fmla="*/ 291024 w 1661770"/>
                  <a:gd name="T27" fmla="*/ 235726 h 1432560"/>
                  <a:gd name="T28" fmla="*/ 408887 w 1661770"/>
                  <a:gd name="T29" fmla="*/ 0 h 1432560"/>
                  <a:gd name="T30" fmla="*/ 646628 w 1661770"/>
                  <a:gd name="T31" fmla="*/ 0 h 1432560"/>
                  <a:gd name="T32" fmla="*/ 1808811 w 1661770"/>
                  <a:gd name="T33" fmla="*/ 640927 h 1432560"/>
                  <a:gd name="T34" fmla="*/ 1897234 w 1661770"/>
                  <a:gd name="T35" fmla="*/ 817773 h 1432560"/>
                  <a:gd name="T36" fmla="*/ 1785520 w 1661770"/>
                  <a:gd name="T37" fmla="*/ 1041200 h 1432560"/>
                  <a:gd name="T38" fmla="*/ 1808811 w 1661770"/>
                  <a:gd name="T39" fmla="*/ 640927 h 1432560"/>
                  <a:gd name="T40" fmla="*/ 1488347 w 1661770"/>
                  <a:gd name="T41" fmla="*/ 0 h 1432560"/>
                  <a:gd name="T42" fmla="*/ 1618012 w 1661770"/>
                  <a:gd name="T43" fmla="*/ 259329 h 1432560"/>
                  <a:gd name="T44" fmla="*/ 1166938 w 1661770"/>
                  <a:gd name="T45" fmla="*/ 0 h 1432560"/>
                  <a:gd name="T46" fmla="*/ 1488347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0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195" name="文本框 19"/>
          <p:cNvSpPr txBox="1">
            <a:spLocks noChangeArrowheads="1"/>
          </p:cNvSpPr>
          <p:nvPr/>
        </p:nvSpPr>
        <p:spPr bwMode="auto">
          <a:xfrm>
            <a:off x="1760538" y="2749550"/>
            <a:ext cx="1031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500" b="1">
                <a:solidFill>
                  <a:schemeClr val="bg1"/>
                </a:solidFill>
                <a:latin typeface="Bireun" panose="02000500000000000000" pitchFamily="2" charset="0"/>
              </a:rPr>
              <a:t>2</a:t>
            </a:r>
            <a:endParaRPr lang="zh-CN" altLang="en-US" sz="11500" b="1">
              <a:solidFill>
                <a:schemeClr val="bg1"/>
              </a:solidFill>
              <a:latin typeface="Bireun" panose="02000500000000000000" pitchFamily="2" charset="0"/>
            </a:endParaRPr>
          </a:p>
        </p:txBody>
      </p:sp>
      <p:sp>
        <p:nvSpPr>
          <p:cNvPr id="8196" name="文本框 20"/>
          <p:cNvSpPr txBox="1">
            <a:spLocks noChangeArrowheads="1"/>
          </p:cNvSpPr>
          <p:nvPr/>
        </p:nvSpPr>
        <p:spPr bwMode="auto">
          <a:xfrm>
            <a:off x="4011613" y="2343150"/>
            <a:ext cx="478631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200">
                <a:solidFill>
                  <a:schemeClr val="bg1"/>
                </a:solidFill>
                <a:latin typeface="Avanti" panose="020B0500000000000000" pitchFamily="2" charset="0"/>
              </a:rPr>
              <a:t>Part Two</a:t>
            </a:r>
            <a:endParaRPr lang="zh-CN" altLang="en-US" sz="9200">
              <a:solidFill>
                <a:schemeClr val="bg1"/>
              </a:solidFill>
              <a:latin typeface="Avanti" panose="020B0500000000000000" pitchFamily="2" charset="0"/>
            </a:endParaRPr>
          </a:p>
        </p:txBody>
      </p:sp>
      <p:sp>
        <p:nvSpPr>
          <p:cNvPr id="8197" name="文本框 8"/>
          <p:cNvSpPr txBox="1">
            <a:spLocks noChangeArrowheads="1"/>
          </p:cNvSpPr>
          <p:nvPr/>
        </p:nvSpPr>
        <p:spPr bwMode="auto">
          <a:xfrm>
            <a:off x="4097338" y="3740150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在这里输入你的小标题</a:t>
            </a:r>
            <a:endParaRPr lang="zh-CN" altLang="en-US" sz="3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198" name="Freeform 123"/>
          <p:cNvSpPr/>
          <p:nvPr/>
        </p:nvSpPr>
        <p:spPr bwMode="auto">
          <a:xfrm rot="-152018">
            <a:off x="10371138" y="3095625"/>
            <a:ext cx="3641725" cy="3381375"/>
          </a:xfrm>
          <a:custGeom>
            <a:avLst/>
            <a:gdLst>
              <a:gd name="T0" fmla="*/ 1198885 w 404"/>
              <a:gd name="T1" fmla="*/ 432816 h 375"/>
              <a:gd name="T2" fmla="*/ 1126771 w 404"/>
              <a:gd name="T3" fmla="*/ 306578 h 375"/>
              <a:gd name="T4" fmla="*/ 1036630 w 404"/>
              <a:gd name="T5" fmla="*/ 360680 h 375"/>
              <a:gd name="T6" fmla="*/ 1099729 w 404"/>
              <a:gd name="T7" fmla="*/ 486918 h 375"/>
              <a:gd name="T8" fmla="*/ 540850 w 404"/>
              <a:gd name="T9" fmla="*/ 559054 h 375"/>
              <a:gd name="T10" fmla="*/ 1270998 w 404"/>
              <a:gd name="T11" fmla="*/ 1136142 h 375"/>
              <a:gd name="T12" fmla="*/ 1054658 w 404"/>
              <a:gd name="T13" fmla="*/ 1163193 h 375"/>
              <a:gd name="T14" fmla="*/ 1063672 w 404"/>
              <a:gd name="T15" fmla="*/ 1370584 h 375"/>
              <a:gd name="T16" fmla="*/ 1622551 w 404"/>
              <a:gd name="T17" fmla="*/ 1632077 h 375"/>
              <a:gd name="T18" fmla="*/ 225354 w 404"/>
              <a:gd name="T19" fmla="*/ 1145159 h 375"/>
              <a:gd name="T20" fmla="*/ 198312 w 404"/>
              <a:gd name="T21" fmla="*/ 1388618 h 375"/>
              <a:gd name="T22" fmla="*/ 45071 w 404"/>
              <a:gd name="T23" fmla="*/ 1596009 h 375"/>
              <a:gd name="T24" fmla="*/ 153241 w 404"/>
              <a:gd name="T25" fmla="*/ 1893570 h 375"/>
              <a:gd name="T26" fmla="*/ 667049 w 404"/>
              <a:gd name="T27" fmla="*/ 1713230 h 375"/>
              <a:gd name="T28" fmla="*/ 811275 w 404"/>
              <a:gd name="T29" fmla="*/ 1722247 h 375"/>
              <a:gd name="T30" fmla="*/ 1000573 w 404"/>
              <a:gd name="T31" fmla="*/ 1920621 h 375"/>
              <a:gd name="T32" fmla="*/ 1000573 w 404"/>
              <a:gd name="T33" fmla="*/ 2191131 h 375"/>
              <a:gd name="T34" fmla="*/ 1216913 w 404"/>
              <a:gd name="T35" fmla="*/ 2245233 h 375"/>
              <a:gd name="T36" fmla="*/ 522822 w 404"/>
              <a:gd name="T37" fmla="*/ 2696083 h 375"/>
              <a:gd name="T38" fmla="*/ 1054658 w 404"/>
              <a:gd name="T39" fmla="*/ 2849372 h 375"/>
              <a:gd name="T40" fmla="*/ 802261 w 404"/>
              <a:gd name="T41" fmla="*/ 3020695 h 375"/>
              <a:gd name="T42" fmla="*/ 937474 w 404"/>
              <a:gd name="T43" fmla="*/ 3228086 h 375"/>
              <a:gd name="T44" fmla="*/ 1198885 w 404"/>
              <a:gd name="T45" fmla="*/ 3173984 h 375"/>
              <a:gd name="T46" fmla="*/ 1460296 w 404"/>
              <a:gd name="T47" fmla="*/ 3372358 h 375"/>
              <a:gd name="T48" fmla="*/ 1748749 w 404"/>
              <a:gd name="T49" fmla="*/ 2335403 h 375"/>
              <a:gd name="T50" fmla="*/ 1748749 w 404"/>
              <a:gd name="T51" fmla="*/ 2470658 h 375"/>
              <a:gd name="T52" fmla="*/ 1856919 w 404"/>
              <a:gd name="T53" fmla="*/ 2461641 h 375"/>
              <a:gd name="T54" fmla="*/ 1856919 w 404"/>
              <a:gd name="T55" fmla="*/ 2335403 h 375"/>
              <a:gd name="T56" fmla="*/ 2091288 w 404"/>
              <a:gd name="T57" fmla="*/ 3381375 h 375"/>
              <a:gd name="T58" fmla="*/ 2361713 w 404"/>
              <a:gd name="T59" fmla="*/ 3210052 h 375"/>
              <a:gd name="T60" fmla="*/ 2623124 w 404"/>
              <a:gd name="T61" fmla="*/ 3273171 h 375"/>
              <a:gd name="T62" fmla="*/ 2767350 w 404"/>
              <a:gd name="T63" fmla="*/ 3074797 h 375"/>
              <a:gd name="T64" fmla="*/ 2523968 w 404"/>
              <a:gd name="T65" fmla="*/ 2885440 h 375"/>
              <a:gd name="T66" fmla="*/ 3064818 w 404"/>
              <a:gd name="T67" fmla="*/ 2768219 h 375"/>
              <a:gd name="T68" fmla="*/ 2415798 w 404"/>
              <a:gd name="T69" fmla="*/ 2290318 h 375"/>
              <a:gd name="T70" fmla="*/ 2614110 w 404"/>
              <a:gd name="T71" fmla="*/ 2236216 h 375"/>
              <a:gd name="T72" fmla="*/ 2605095 w 404"/>
              <a:gd name="T73" fmla="*/ 1938655 h 375"/>
              <a:gd name="T74" fmla="*/ 2821435 w 404"/>
              <a:gd name="T75" fmla="*/ 1767332 h 375"/>
              <a:gd name="T76" fmla="*/ 2974676 w 404"/>
              <a:gd name="T77" fmla="*/ 1776349 h 375"/>
              <a:gd name="T78" fmla="*/ 3479470 w 404"/>
              <a:gd name="T79" fmla="*/ 1983740 h 375"/>
              <a:gd name="T80" fmla="*/ 3641725 w 404"/>
              <a:gd name="T81" fmla="*/ 1740281 h 375"/>
              <a:gd name="T82" fmla="*/ 3452427 w 404"/>
              <a:gd name="T83" fmla="*/ 1469771 h 375"/>
              <a:gd name="T84" fmla="*/ 3443413 w 404"/>
              <a:gd name="T85" fmla="*/ 1226312 h 375"/>
              <a:gd name="T86" fmla="*/ 2019174 w 404"/>
              <a:gd name="T87" fmla="*/ 1641094 h 375"/>
              <a:gd name="T88" fmla="*/ 2614110 w 404"/>
              <a:gd name="T89" fmla="*/ 1397635 h 375"/>
              <a:gd name="T90" fmla="*/ 2614110 w 404"/>
              <a:gd name="T91" fmla="*/ 1199261 h 375"/>
              <a:gd name="T92" fmla="*/ 2370727 w 404"/>
              <a:gd name="T93" fmla="*/ 1181227 h 375"/>
              <a:gd name="T94" fmla="*/ 3154960 w 404"/>
              <a:gd name="T95" fmla="*/ 622173 h 375"/>
              <a:gd name="T96" fmla="*/ 2596081 w 404"/>
              <a:gd name="T97" fmla="*/ 532003 h 375"/>
              <a:gd name="T98" fmla="*/ 2668195 w 404"/>
              <a:gd name="T99" fmla="*/ 405765 h 375"/>
              <a:gd name="T100" fmla="*/ 2578053 w 404"/>
              <a:gd name="T101" fmla="*/ 351663 h 375"/>
              <a:gd name="T102" fmla="*/ 2505939 w 404"/>
              <a:gd name="T103" fmla="*/ 468884 h 375"/>
              <a:gd name="T104" fmla="*/ 2163401 w 404"/>
              <a:gd name="T105" fmla="*/ 18034 h 375"/>
              <a:gd name="T106" fmla="*/ 2028188 w 404"/>
              <a:gd name="T107" fmla="*/ 946785 h 375"/>
              <a:gd name="T108" fmla="*/ 1892976 w 404"/>
              <a:gd name="T109" fmla="*/ 757428 h 375"/>
              <a:gd name="T110" fmla="*/ 1721707 w 404"/>
              <a:gd name="T111" fmla="*/ 874649 h 375"/>
              <a:gd name="T112" fmla="*/ 1775792 w 404"/>
              <a:gd name="T113" fmla="*/ 1496822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199" name="组合 33"/>
          <p:cNvGrpSpPr/>
          <p:nvPr/>
        </p:nvGrpSpPr>
        <p:grpSpPr bwMode="auto">
          <a:xfrm>
            <a:off x="7262813" y="177800"/>
            <a:ext cx="4694237" cy="1679575"/>
            <a:chOff x="0" y="0"/>
            <a:chExt cx="5657712" cy="2026080"/>
          </a:xfrm>
        </p:grpSpPr>
        <p:grpSp>
          <p:nvGrpSpPr>
            <p:cNvPr id="8201" name="组合 34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8203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04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05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06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8202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200" name="文本框 17"/>
          <p:cNvSpPr txBox="1">
            <a:spLocks noChangeArrowheads="1"/>
          </p:cNvSpPr>
          <p:nvPr/>
        </p:nvSpPr>
        <p:spPr bwMode="auto">
          <a:xfrm>
            <a:off x="4097338" y="4386263"/>
            <a:ext cx="4545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在这里输入你的关键句，也可以不要。</a:t>
            </a:r>
            <a:endParaRPr lang="zh-CN" altLang="en-US" sz="20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9269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70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1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2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9219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220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9263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9265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266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7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8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9264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21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pic>
        <p:nvPicPr>
          <p:cNvPr id="11280" name="组合 40"/>
          <p:cNvPicPr>
            <a:picLocks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4432300"/>
            <a:ext cx="1255712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组合 4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4419600"/>
            <a:ext cx="12604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组合 46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900" y="2152650"/>
            <a:ext cx="12620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组合 3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2060575"/>
            <a:ext cx="13335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4" name="椭圆 50"/>
          <p:cNvSpPr>
            <a:spLocks noChangeArrowheads="1"/>
          </p:cNvSpPr>
          <p:nvPr/>
        </p:nvSpPr>
        <p:spPr bwMode="auto">
          <a:xfrm>
            <a:off x="3386138" y="4600575"/>
            <a:ext cx="109537" cy="1079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285" name="椭圆 51"/>
          <p:cNvSpPr>
            <a:spLocks noChangeArrowheads="1"/>
          </p:cNvSpPr>
          <p:nvPr/>
        </p:nvSpPr>
        <p:spPr bwMode="auto">
          <a:xfrm>
            <a:off x="8526463" y="4600575"/>
            <a:ext cx="122237" cy="1238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286" name="椭圆 52"/>
          <p:cNvSpPr>
            <a:spLocks noChangeArrowheads="1"/>
          </p:cNvSpPr>
          <p:nvPr/>
        </p:nvSpPr>
        <p:spPr bwMode="auto">
          <a:xfrm>
            <a:off x="8526463" y="2097088"/>
            <a:ext cx="114300" cy="1158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1287" name="组合 37"/>
          <p:cNvGrpSpPr/>
          <p:nvPr/>
        </p:nvGrpSpPr>
        <p:grpSpPr bwMode="auto">
          <a:xfrm>
            <a:off x="1042988" y="1254125"/>
            <a:ext cx="2625725" cy="1987550"/>
            <a:chOff x="0" y="0"/>
            <a:chExt cx="2625183" cy="1986716"/>
          </a:xfrm>
        </p:grpSpPr>
        <p:sp>
          <p:nvSpPr>
            <p:cNvPr id="9257" name="文本框 56"/>
            <p:cNvSpPr txBox="1">
              <a:spLocks noChangeArrowheads="1"/>
            </p:cNvSpPr>
            <p:nvPr/>
          </p:nvSpPr>
          <p:spPr bwMode="auto">
            <a:xfrm>
              <a:off x="0" y="1340875"/>
              <a:ext cx="2625183" cy="64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258" name="文本框 13"/>
            <p:cNvSpPr txBox="1">
              <a:spLocks noChangeArrowheads="1"/>
            </p:cNvSpPr>
            <p:nvPr/>
          </p:nvSpPr>
          <p:spPr bwMode="auto">
            <a:xfrm>
              <a:off x="628520" y="0"/>
              <a:ext cx="1284022" cy="83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rice</a:t>
              </a:r>
              <a:endParaRPr lang="zh-CN" altLang="en-US" sz="4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259" name="组合 8"/>
            <p:cNvGrpSpPr/>
            <p:nvPr/>
          </p:nvGrpSpPr>
          <p:grpSpPr bwMode="auto">
            <a:xfrm>
              <a:off x="764992" y="730823"/>
              <a:ext cx="1047498" cy="523038"/>
              <a:chOff x="0" y="0"/>
              <a:chExt cx="1047498" cy="523038"/>
            </a:xfrm>
          </p:grpSpPr>
          <p:sp>
            <p:nvSpPr>
              <p:cNvPr id="9261" name="圆角矩形 1"/>
              <p:cNvSpPr>
                <a:spLocks noChangeArrowheads="1"/>
              </p:cNvSpPr>
              <p:nvPr/>
            </p:nvSpPr>
            <p:spPr bwMode="auto">
              <a:xfrm>
                <a:off x="25" y="18162"/>
                <a:ext cx="1047534" cy="469702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9262" name="文本框 2"/>
              <p:cNvSpPr txBox="1">
                <a:spLocks noChangeArrowheads="1"/>
              </p:cNvSpPr>
              <p:nvPr/>
            </p:nvSpPr>
            <p:spPr bwMode="auto">
              <a:xfrm>
                <a:off x="55576" y="708"/>
                <a:ext cx="909450" cy="522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价格</a:t>
                </a:r>
                <a:endParaRPr lang="zh-CN" altLang="en-US" sz="2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9260" name="矩形 22"/>
            <p:cNvSpPr>
              <a:spLocks noChangeArrowheads="1"/>
            </p:cNvSpPr>
            <p:nvPr/>
          </p:nvSpPr>
          <p:spPr bwMode="auto">
            <a:xfrm>
              <a:off x="0" y="19042"/>
              <a:ext cx="693594" cy="1445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88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 sz="1600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1294" name="组合 37"/>
          <p:cNvGrpSpPr/>
          <p:nvPr/>
        </p:nvGrpSpPr>
        <p:grpSpPr bwMode="auto">
          <a:xfrm>
            <a:off x="8704263" y="1195388"/>
            <a:ext cx="2670175" cy="2046287"/>
            <a:chOff x="0" y="0"/>
            <a:chExt cx="2669935" cy="2046472"/>
          </a:xfrm>
        </p:grpSpPr>
        <p:sp>
          <p:nvSpPr>
            <p:cNvPr id="9251" name="文本框 56"/>
            <p:cNvSpPr txBox="1">
              <a:spLocks noChangeArrowheads="1"/>
            </p:cNvSpPr>
            <p:nvPr/>
          </p:nvSpPr>
          <p:spPr bwMode="auto">
            <a:xfrm>
              <a:off x="44446" y="1400302"/>
              <a:ext cx="2625489" cy="646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252" name="文本框 13"/>
            <p:cNvSpPr txBox="1">
              <a:spLocks noChangeArrowheads="1"/>
            </p:cNvSpPr>
            <p:nvPr/>
          </p:nvSpPr>
          <p:spPr bwMode="auto">
            <a:xfrm>
              <a:off x="631768" y="60330"/>
              <a:ext cx="1423859" cy="830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lace</a:t>
              </a:r>
              <a:endParaRPr lang="zh-CN" altLang="en-US" sz="4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253" name="组合 8"/>
            <p:cNvGrpSpPr/>
            <p:nvPr/>
          </p:nvGrpSpPr>
          <p:grpSpPr bwMode="auto">
            <a:xfrm>
              <a:off x="766860" y="790579"/>
              <a:ext cx="1047498" cy="523038"/>
              <a:chOff x="0" y="0"/>
              <a:chExt cx="1047498" cy="523038"/>
            </a:xfrm>
          </p:grpSpPr>
          <p:sp>
            <p:nvSpPr>
              <p:cNvPr id="9255" name="圆角矩形 1"/>
              <p:cNvSpPr>
                <a:spLocks noChangeArrowheads="1"/>
              </p:cNvSpPr>
              <p:nvPr/>
            </p:nvSpPr>
            <p:spPr bwMode="auto">
              <a:xfrm>
                <a:off x="-167" y="17531"/>
                <a:ext cx="1047656" cy="469942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9256" name="文本框 2"/>
              <p:cNvSpPr txBox="1">
                <a:spLocks noChangeArrowheads="1"/>
              </p:cNvSpPr>
              <p:nvPr/>
            </p:nvSpPr>
            <p:spPr bwMode="auto">
              <a:xfrm>
                <a:off x="55391" y="67"/>
                <a:ext cx="909555" cy="522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渠道</a:t>
                </a:r>
                <a:endParaRPr lang="zh-CN" altLang="en-US" sz="2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9254" name="矩形 22"/>
            <p:cNvSpPr>
              <a:spLocks noChangeArrowheads="1"/>
            </p:cNvSpPr>
            <p:nvPr/>
          </p:nvSpPr>
          <p:spPr bwMode="auto">
            <a:xfrm>
              <a:off x="0" y="0"/>
              <a:ext cx="739709" cy="1568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96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1301" name="组合 37"/>
          <p:cNvGrpSpPr/>
          <p:nvPr/>
        </p:nvGrpSpPr>
        <p:grpSpPr bwMode="auto">
          <a:xfrm>
            <a:off x="1057275" y="3725863"/>
            <a:ext cx="2625725" cy="1968500"/>
            <a:chOff x="0" y="0"/>
            <a:chExt cx="2625183" cy="1967868"/>
          </a:xfrm>
        </p:grpSpPr>
        <p:sp>
          <p:nvSpPr>
            <p:cNvPr id="9245" name="文本框 56"/>
            <p:cNvSpPr txBox="1">
              <a:spLocks noChangeArrowheads="1"/>
            </p:cNvSpPr>
            <p:nvPr/>
          </p:nvSpPr>
          <p:spPr bwMode="auto">
            <a:xfrm>
              <a:off x="0" y="1321962"/>
              <a:ext cx="2625183" cy="645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246" name="文本框 13"/>
            <p:cNvSpPr txBox="1">
              <a:spLocks noChangeArrowheads="1"/>
            </p:cNvSpPr>
            <p:nvPr/>
          </p:nvSpPr>
          <p:spPr bwMode="auto">
            <a:xfrm>
              <a:off x="615823" y="87284"/>
              <a:ext cx="1760175" cy="70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0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roduct</a:t>
              </a:r>
              <a:endParaRPr lang="zh-CN" altLang="en-US" sz="40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247" name="组合 8"/>
            <p:cNvGrpSpPr/>
            <p:nvPr/>
          </p:nvGrpSpPr>
          <p:grpSpPr bwMode="auto">
            <a:xfrm>
              <a:off x="750806" y="711975"/>
              <a:ext cx="1047498" cy="523038"/>
              <a:chOff x="0" y="0"/>
              <a:chExt cx="1047498" cy="523038"/>
            </a:xfrm>
          </p:grpSpPr>
          <p:sp>
            <p:nvSpPr>
              <p:cNvPr id="9249" name="圆角矩形 1"/>
              <p:cNvSpPr>
                <a:spLocks noChangeArrowheads="1"/>
              </p:cNvSpPr>
              <p:nvPr/>
            </p:nvSpPr>
            <p:spPr bwMode="auto">
              <a:xfrm>
                <a:off x="-73" y="18040"/>
                <a:ext cx="1047534" cy="469749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9250" name="文本框 2"/>
              <p:cNvSpPr txBox="1">
                <a:spLocks noChangeArrowheads="1"/>
              </p:cNvSpPr>
              <p:nvPr/>
            </p:nvSpPr>
            <p:spPr bwMode="auto">
              <a:xfrm>
                <a:off x="55478" y="583"/>
                <a:ext cx="909450" cy="522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产品</a:t>
                </a:r>
                <a:endParaRPr lang="zh-CN" altLang="en-US" sz="2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9248" name="矩形 22"/>
            <p:cNvSpPr>
              <a:spLocks noChangeArrowheads="1"/>
            </p:cNvSpPr>
            <p:nvPr/>
          </p:nvSpPr>
          <p:spPr bwMode="auto">
            <a:xfrm>
              <a:off x="0" y="0"/>
              <a:ext cx="693595" cy="1445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88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 sz="1600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1308" name="组合 37"/>
          <p:cNvGrpSpPr/>
          <p:nvPr/>
        </p:nvGrpSpPr>
        <p:grpSpPr bwMode="auto">
          <a:xfrm>
            <a:off x="8705850" y="3725863"/>
            <a:ext cx="2811463" cy="1968500"/>
            <a:chOff x="0" y="0"/>
            <a:chExt cx="2811635" cy="1967868"/>
          </a:xfrm>
        </p:grpSpPr>
        <p:sp>
          <p:nvSpPr>
            <p:cNvPr id="9239" name="文本框 56"/>
            <p:cNvSpPr txBox="1">
              <a:spLocks noChangeArrowheads="1"/>
            </p:cNvSpPr>
            <p:nvPr/>
          </p:nvSpPr>
          <p:spPr bwMode="auto">
            <a:xfrm>
              <a:off x="30165" y="1321962"/>
              <a:ext cx="2625886" cy="645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Enter the text here, All the text is editable.</a:t>
              </a:r>
              <a:endParaRPr lang="zh-CN" altLang="en-US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240" name="文本框 13"/>
            <p:cNvSpPr txBox="1">
              <a:spLocks noChangeArrowheads="1"/>
            </p:cNvSpPr>
            <p:nvPr/>
          </p:nvSpPr>
          <p:spPr bwMode="auto">
            <a:xfrm>
              <a:off x="650915" y="119024"/>
              <a:ext cx="2160720" cy="645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romotion</a:t>
              </a:r>
              <a:endParaRPr lang="zh-CN" altLang="en-US"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241" name="组合 8"/>
            <p:cNvGrpSpPr/>
            <p:nvPr/>
          </p:nvGrpSpPr>
          <p:grpSpPr bwMode="auto">
            <a:xfrm>
              <a:off x="766346" y="711975"/>
              <a:ext cx="1047498" cy="523038"/>
              <a:chOff x="0" y="0"/>
              <a:chExt cx="1047498" cy="523038"/>
            </a:xfrm>
          </p:grpSpPr>
          <p:sp>
            <p:nvSpPr>
              <p:cNvPr id="9243" name="圆角矩形 1"/>
              <p:cNvSpPr>
                <a:spLocks noChangeArrowheads="1"/>
              </p:cNvSpPr>
              <p:nvPr/>
            </p:nvSpPr>
            <p:spPr bwMode="auto">
              <a:xfrm>
                <a:off x="464" y="18040"/>
                <a:ext cx="1047814" cy="469749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9244" name="文本框 2"/>
              <p:cNvSpPr txBox="1">
                <a:spLocks noChangeArrowheads="1"/>
              </p:cNvSpPr>
              <p:nvPr/>
            </p:nvSpPr>
            <p:spPr bwMode="auto">
              <a:xfrm>
                <a:off x="56029" y="583"/>
                <a:ext cx="909694" cy="522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推广</a:t>
                </a:r>
                <a:endParaRPr lang="zh-CN" altLang="en-US" sz="2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9242" name="矩形 22"/>
            <p:cNvSpPr>
              <a:spLocks noChangeArrowheads="1"/>
            </p:cNvSpPr>
            <p:nvPr/>
          </p:nvSpPr>
          <p:spPr bwMode="auto">
            <a:xfrm>
              <a:off x="0" y="0"/>
              <a:ext cx="739820" cy="1569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9600" b="1">
                  <a:solidFill>
                    <a:schemeClr val="bg1"/>
                  </a:solidFill>
                  <a:latin typeface="Agency FB" panose="020B0503020202020204" pitchFamily="34" charset="0"/>
                  <a:ea typeface="方正兰亭黑简体" panose="02000000000000000000" pitchFamily="2" charset="-122"/>
                </a:rPr>
                <a:t>P</a:t>
              </a: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233" name="组合 32"/>
          <p:cNvGrpSpPr/>
          <p:nvPr/>
        </p:nvGrpSpPr>
        <p:grpSpPr bwMode="auto">
          <a:xfrm>
            <a:off x="4614863" y="2232025"/>
            <a:ext cx="2654300" cy="2289175"/>
            <a:chOff x="0" y="0"/>
            <a:chExt cx="1897234" cy="1635546"/>
          </a:xfrm>
        </p:grpSpPr>
        <p:sp>
          <p:nvSpPr>
            <p:cNvPr id="9235" name="六边形 21"/>
            <p:cNvSpPr>
              <a:spLocks noChangeArrowheads="1"/>
            </p:cNvSpPr>
            <p:nvPr/>
          </p:nvSpPr>
          <p:spPr bwMode="auto">
            <a:xfrm rot="556867">
              <a:off x="341912" y="294751"/>
              <a:ext cx="1213410" cy="104604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41176"/>
              </a:schemeClr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36" name="组合 18"/>
            <p:cNvGrpSpPr/>
            <p:nvPr/>
          </p:nvGrpSpPr>
          <p:grpSpPr bwMode="auto">
            <a:xfrm rot="2198315">
              <a:off x="0" y="0"/>
              <a:ext cx="1897234" cy="1635546"/>
              <a:chOff x="0" y="0"/>
              <a:chExt cx="1897234" cy="1635546"/>
            </a:xfrm>
          </p:grpSpPr>
          <p:sp>
            <p:nvSpPr>
              <p:cNvPr id="9237" name="任意多边形 17"/>
              <p:cNvSpPr/>
              <p:nvPr/>
            </p:nvSpPr>
            <p:spPr bwMode="auto">
              <a:xfrm rot="-1626015">
                <a:off x="0" y="0"/>
                <a:ext cx="1897234" cy="1635546"/>
              </a:xfrm>
              <a:custGeom>
                <a:avLst/>
                <a:gdLst>
                  <a:gd name="T0" fmla="*/ 279222 w 1661770"/>
                  <a:gd name="T1" fmla="*/ 1376217 h 1432560"/>
                  <a:gd name="T2" fmla="*/ 730298 w 1661770"/>
                  <a:gd name="T3" fmla="*/ 1635546 h 1432560"/>
                  <a:gd name="T4" fmla="*/ 408887 w 1661770"/>
                  <a:gd name="T5" fmla="*/ 1635546 h 1432560"/>
                  <a:gd name="T6" fmla="*/ 279222 w 1661770"/>
                  <a:gd name="T7" fmla="*/ 1376217 h 1432560"/>
                  <a:gd name="T8" fmla="*/ 111714 w 1661770"/>
                  <a:gd name="T9" fmla="*/ 594346 h 1432560"/>
                  <a:gd name="T10" fmla="*/ 88423 w 1661770"/>
                  <a:gd name="T11" fmla="*/ 994619 h 1432560"/>
                  <a:gd name="T12" fmla="*/ 0 w 1661770"/>
                  <a:gd name="T13" fmla="*/ 817773 h 1432560"/>
                  <a:gd name="T14" fmla="*/ 111714 w 1661770"/>
                  <a:gd name="T15" fmla="*/ 594346 h 1432560"/>
                  <a:gd name="T16" fmla="*/ 1606210 w 1661770"/>
                  <a:gd name="T17" fmla="*/ 1399820 h 1432560"/>
                  <a:gd name="T18" fmla="*/ 1488347 w 1661770"/>
                  <a:gd name="T19" fmla="*/ 1635546 h 1432560"/>
                  <a:gd name="T20" fmla="*/ 1250604 w 1661770"/>
                  <a:gd name="T21" fmla="*/ 1635546 h 1432560"/>
                  <a:gd name="T22" fmla="*/ 1606210 w 1661770"/>
                  <a:gd name="T23" fmla="*/ 1399820 h 1432560"/>
                  <a:gd name="T24" fmla="*/ 646628 w 1661770"/>
                  <a:gd name="T25" fmla="*/ 0 h 1432560"/>
                  <a:gd name="T26" fmla="*/ 291024 w 1661770"/>
                  <a:gd name="T27" fmla="*/ 235726 h 1432560"/>
                  <a:gd name="T28" fmla="*/ 408887 w 1661770"/>
                  <a:gd name="T29" fmla="*/ 0 h 1432560"/>
                  <a:gd name="T30" fmla="*/ 646628 w 1661770"/>
                  <a:gd name="T31" fmla="*/ 0 h 1432560"/>
                  <a:gd name="T32" fmla="*/ 1808811 w 1661770"/>
                  <a:gd name="T33" fmla="*/ 640927 h 1432560"/>
                  <a:gd name="T34" fmla="*/ 1897234 w 1661770"/>
                  <a:gd name="T35" fmla="*/ 817773 h 1432560"/>
                  <a:gd name="T36" fmla="*/ 1785520 w 1661770"/>
                  <a:gd name="T37" fmla="*/ 1041200 h 1432560"/>
                  <a:gd name="T38" fmla="*/ 1808811 w 1661770"/>
                  <a:gd name="T39" fmla="*/ 640927 h 1432560"/>
                  <a:gd name="T40" fmla="*/ 1488347 w 1661770"/>
                  <a:gd name="T41" fmla="*/ 0 h 1432560"/>
                  <a:gd name="T42" fmla="*/ 1618012 w 1661770"/>
                  <a:gd name="T43" fmla="*/ 259329 h 1432560"/>
                  <a:gd name="T44" fmla="*/ 1166938 w 1661770"/>
                  <a:gd name="T45" fmla="*/ 0 h 1432560"/>
                  <a:gd name="T46" fmla="*/ 1488347 w 1661770"/>
                  <a:gd name="T47" fmla="*/ 0 h 14325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661770" h="1432560">
                    <a:moveTo>
                      <a:pt x="244568" y="1205416"/>
                    </a:moveTo>
                    <a:lnTo>
                      <a:pt x="639661" y="1432560"/>
                    </a:lnTo>
                    <a:lnTo>
                      <a:pt x="358140" y="1432560"/>
                    </a:lnTo>
                    <a:lnTo>
                      <a:pt x="244568" y="1205416"/>
                    </a:lnTo>
                    <a:close/>
                    <a:moveTo>
                      <a:pt x="97849" y="520582"/>
                    </a:moveTo>
                    <a:lnTo>
                      <a:pt x="77449" y="871178"/>
                    </a:lnTo>
                    <a:lnTo>
                      <a:pt x="0" y="716280"/>
                    </a:lnTo>
                    <a:lnTo>
                      <a:pt x="97849" y="520582"/>
                    </a:lnTo>
                    <a:close/>
                    <a:moveTo>
                      <a:pt x="1406865" y="1226090"/>
                    </a:moveTo>
                    <a:lnTo>
                      <a:pt x="1303630" y="1432560"/>
                    </a:lnTo>
                    <a:lnTo>
                      <a:pt x="1095393" y="1432560"/>
                    </a:lnTo>
                    <a:lnTo>
                      <a:pt x="1406865" y="1226090"/>
                    </a:lnTo>
                    <a:close/>
                    <a:moveTo>
                      <a:pt x="566376" y="0"/>
                    </a:moveTo>
                    <a:lnTo>
                      <a:pt x="254905" y="206470"/>
                    </a:lnTo>
                    <a:lnTo>
                      <a:pt x="358140" y="0"/>
                    </a:lnTo>
                    <a:lnTo>
                      <a:pt x="566376" y="0"/>
                    </a:lnTo>
                    <a:close/>
                    <a:moveTo>
                      <a:pt x="1584321" y="561382"/>
                    </a:moveTo>
                    <a:lnTo>
                      <a:pt x="1661770" y="716280"/>
                    </a:lnTo>
                    <a:lnTo>
                      <a:pt x="1563921" y="911978"/>
                    </a:lnTo>
                    <a:lnTo>
                      <a:pt x="1584321" y="561382"/>
                    </a:lnTo>
                    <a:close/>
                    <a:moveTo>
                      <a:pt x="1303630" y="0"/>
                    </a:moveTo>
                    <a:lnTo>
                      <a:pt x="1417202" y="227144"/>
                    </a:lnTo>
                    <a:lnTo>
                      <a:pt x="1022110" y="0"/>
                    </a:lnTo>
                    <a:lnTo>
                      <a:pt x="1303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8" name="六边形 15"/>
              <p:cNvSpPr>
                <a:spLocks noChangeArrowheads="1"/>
              </p:cNvSpPr>
              <p:nvPr/>
            </p:nvSpPr>
            <p:spPr bwMode="auto">
              <a:xfrm rot="160600">
                <a:off x="134173" y="115667"/>
                <a:ext cx="1628888" cy="1404214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9234" name="文本框 112"/>
          <p:cNvSpPr txBox="1">
            <a:spLocks noChangeArrowheads="1"/>
          </p:cNvSpPr>
          <p:nvPr/>
        </p:nvSpPr>
        <p:spPr bwMode="auto">
          <a:xfrm>
            <a:off x="5387975" y="2774950"/>
            <a:ext cx="11080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chemeClr val="bg1"/>
                </a:solidFill>
                <a:latin typeface="方正兰亭特黑简体" panose="02000000000000000000"/>
              </a:rPr>
              <a:t>输入</a:t>
            </a:r>
            <a:endParaRPr lang="en-US" sz="3600">
              <a:solidFill>
                <a:schemeClr val="bg1"/>
              </a:solidFill>
              <a:latin typeface="方正兰亭特黑简体" panose="02000000000000000000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方正兰亭特黑简体" panose="02000000000000000000"/>
              </a:rPr>
              <a:t>标题</a:t>
            </a:r>
            <a:endParaRPr lang="zh-CN" altLang="en-US" sz="3600">
              <a:solidFill>
                <a:schemeClr val="bg1"/>
              </a:solidFill>
              <a:latin typeface="方正兰亭特黑简体" panose="0200000000000000000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4" grpId="0" animBg="1" autoUpdateAnimBg="0"/>
      <p:bldP spid="11285" grpId="0" animBg="1" autoUpdateAnimBg="0"/>
      <p:bldP spid="1128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33"/>
          <p:cNvGrpSpPr/>
          <p:nvPr/>
        </p:nvGrpSpPr>
        <p:grpSpPr bwMode="auto">
          <a:xfrm>
            <a:off x="179388" y="5772150"/>
            <a:ext cx="12012612" cy="995363"/>
            <a:chOff x="0" y="0"/>
            <a:chExt cx="12011908" cy="995624"/>
          </a:xfrm>
        </p:grpSpPr>
        <p:cxnSp>
          <p:nvCxnSpPr>
            <p:cNvPr id="10261" name="直接连接符 219"/>
            <p:cNvCxnSpPr>
              <a:cxnSpLocks noChangeShapeType="1"/>
            </p:cNvCxnSpPr>
            <p:nvPr/>
          </p:nvCxnSpPr>
          <p:spPr bwMode="auto">
            <a:xfrm>
              <a:off x="377503" y="497811"/>
              <a:ext cx="11634405" cy="0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62" name="Freeform 119"/>
            <p:cNvSpPr/>
            <p:nvPr/>
          </p:nvSpPr>
          <p:spPr bwMode="auto">
            <a:xfrm rot="-914136">
              <a:off x="2933858" y="220075"/>
              <a:ext cx="562762" cy="555472"/>
            </a:xfrm>
            <a:custGeom>
              <a:avLst/>
              <a:gdLst>
                <a:gd name="T0" fmla="*/ 181853 w 229"/>
                <a:gd name="T1" fmla="*/ 34410 h 226"/>
                <a:gd name="T2" fmla="*/ 211343 w 229"/>
                <a:gd name="T3" fmla="*/ 71277 h 226"/>
                <a:gd name="T4" fmla="*/ 125331 w 229"/>
                <a:gd name="T5" fmla="*/ 71277 h 226"/>
                <a:gd name="T6" fmla="*/ 208885 w 229"/>
                <a:gd name="T7" fmla="*/ 164675 h 226"/>
                <a:gd name="T8" fmla="*/ 174481 w 229"/>
                <a:gd name="T9" fmla="*/ 167133 h 226"/>
                <a:gd name="T10" fmla="*/ 169566 w 229"/>
                <a:gd name="T11" fmla="*/ 213832 h 226"/>
                <a:gd name="T12" fmla="*/ 130246 w 229"/>
                <a:gd name="T13" fmla="*/ 231037 h 226"/>
                <a:gd name="T14" fmla="*/ 105671 w 229"/>
                <a:gd name="T15" fmla="*/ 226121 h 226"/>
                <a:gd name="T16" fmla="*/ 36862 w 229"/>
                <a:gd name="T17" fmla="*/ 176965 h 226"/>
                <a:gd name="T18" fmla="*/ 2457 w 229"/>
                <a:gd name="T19" fmla="*/ 208916 h 226"/>
                <a:gd name="T20" fmla="*/ 24575 w 229"/>
                <a:gd name="T21" fmla="*/ 258073 h 226"/>
                <a:gd name="T22" fmla="*/ 17202 w 229"/>
                <a:gd name="T23" fmla="*/ 294941 h 226"/>
                <a:gd name="T24" fmla="*/ 250663 w 229"/>
                <a:gd name="T25" fmla="*/ 277736 h 226"/>
                <a:gd name="T26" fmla="*/ 149906 w 229"/>
                <a:gd name="T27" fmla="*/ 297399 h 226"/>
                <a:gd name="T28" fmla="*/ 142534 w 229"/>
                <a:gd name="T29" fmla="*/ 326893 h 226"/>
                <a:gd name="T30" fmla="*/ 179396 w 229"/>
                <a:gd name="T31" fmla="*/ 339182 h 226"/>
                <a:gd name="T32" fmla="*/ 39320 w 229"/>
                <a:gd name="T33" fmla="*/ 398170 h 226"/>
                <a:gd name="T34" fmla="*/ 122874 w 229"/>
                <a:gd name="T35" fmla="*/ 432580 h 226"/>
                <a:gd name="T36" fmla="*/ 108129 w 229"/>
                <a:gd name="T37" fmla="*/ 447327 h 226"/>
                <a:gd name="T38" fmla="*/ 120416 w 229"/>
                <a:gd name="T39" fmla="*/ 459616 h 226"/>
                <a:gd name="T40" fmla="*/ 135161 w 229"/>
                <a:gd name="T41" fmla="*/ 444869 h 226"/>
                <a:gd name="T42" fmla="*/ 172023 w 229"/>
                <a:gd name="T43" fmla="*/ 523520 h 226"/>
                <a:gd name="T44" fmla="*/ 226088 w 229"/>
                <a:gd name="T45" fmla="*/ 385881 h 226"/>
                <a:gd name="T46" fmla="*/ 238375 w 229"/>
                <a:gd name="T47" fmla="*/ 420291 h 226"/>
                <a:gd name="T48" fmla="*/ 270322 w 229"/>
                <a:gd name="T49" fmla="*/ 408002 h 226"/>
                <a:gd name="T50" fmla="*/ 282610 w 229"/>
                <a:gd name="T51" fmla="*/ 309688 h 226"/>
                <a:gd name="T52" fmla="*/ 277695 w 229"/>
                <a:gd name="T53" fmla="*/ 543183 h 226"/>
                <a:gd name="T54" fmla="*/ 317014 w 229"/>
                <a:gd name="T55" fmla="*/ 540725 h 226"/>
                <a:gd name="T56" fmla="*/ 361249 w 229"/>
                <a:gd name="T57" fmla="*/ 555472 h 226"/>
                <a:gd name="T58" fmla="*/ 385824 w 229"/>
                <a:gd name="T59" fmla="*/ 523520 h 226"/>
                <a:gd name="T60" fmla="*/ 341589 w 229"/>
                <a:gd name="T61" fmla="*/ 449785 h 226"/>
                <a:gd name="T62" fmla="*/ 334217 w 229"/>
                <a:gd name="T63" fmla="*/ 427664 h 226"/>
                <a:gd name="T64" fmla="*/ 356334 w 229"/>
                <a:gd name="T65" fmla="*/ 390797 h 226"/>
                <a:gd name="T66" fmla="*/ 395654 w 229"/>
                <a:gd name="T67" fmla="*/ 385881 h 226"/>
                <a:gd name="T68" fmla="*/ 385824 w 229"/>
                <a:gd name="T69" fmla="*/ 336724 h 226"/>
                <a:gd name="T70" fmla="*/ 496410 w 229"/>
                <a:gd name="T71" fmla="*/ 425206 h 226"/>
                <a:gd name="T72" fmla="*/ 491495 w 229"/>
                <a:gd name="T73" fmla="*/ 336724 h 226"/>
                <a:gd name="T74" fmla="*/ 530815 w 229"/>
                <a:gd name="T75" fmla="*/ 366218 h 226"/>
                <a:gd name="T76" fmla="*/ 555390 w 229"/>
                <a:gd name="T77" fmla="*/ 336724 h 226"/>
                <a:gd name="T78" fmla="*/ 535730 w 229"/>
                <a:gd name="T79" fmla="*/ 299857 h 226"/>
                <a:gd name="T80" fmla="*/ 550475 w 229"/>
                <a:gd name="T81" fmla="*/ 248242 h 226"/>
                <a:gd name="T82" fmla="*/ 380909 w 229"/>
                <a:gd name="T83" fmla="*/ 258073 h 226"/>
                <a:gd name="T84" fmla="*/ 403026 w 229"/>
                <a:gd name="T85" fmla="*/ 250700 h 226"/>
                <a:gd name="T86" fmla="*/ 395654 w 229"/>
                <a:gd name="T87" fmla="*/ 235953 h 226"/>
                <a:gd name="T88" fmla="*/ 375994 w 229"/>
                <a:gd name="T89" fmla="*/ 240868 h 226"/>
                <a:gd name="T90" fmla="*/ 516070 w 229"/>
                <a:gd name="T91" fmla="*/ 149928 h 226"/>
                <a:gd name="T92" fmla="*/ 484123 w 229"/>
                <a:gd name="T93" fmla="*/ 122892 h 226"/>
                <a:gd name="T94" fmla="*/ 481665 w 229"/>
                <a:gd name="T95" fmla="*/ 81109 h 226"/>
                <a:gd name="T96" fmla="*/ 442346 w 229"/>
                <a:gd name="T97" fmla="*/ 68820 h 226"/>
                <a:gd name="T98" fmla="*/ 427601 w 229"/>
                <a:gd name="T99" fmla="*/ 113061 h 226"/>
                <a:gd name="T100" fmla="*/ 383366 w 229"/>
                <a:gd name="T101" fmla="*/ 39325 h 226"/>
                <a:gd name="T102" fmla="*/ 341589 w 229"/>
                <a:gd name="T103" fmla="*/ 157302 h 226"/>
                <a:gd name="T104" fmla="*/ 319472 w 229"/>
                <a:gd name="T105" fmla="*/ 127808 h 226"/>
                <a:gd name="T106" fmla="*/ 287525 w 229"/>
                <a:gd name="T107" fmla="*/ 145013 h 226"/>
                <a:gd name="T108" fmla="*/ 245748 w 229"/>
                <a:gd name="T109" fmla="*/ 122892 h 226"/>
                <a:gd name="T110" fmla="*/ 238375 w 229"/>
                <a:gd name="T111" fmla="*/ 100771 h 226"/>
                <a:gd name="T112" fmla="*/ 240833 w 229"/>
                <a:gd name="T113" fmla="*/ 14747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3" name="Freeform 119"/>
            <p:cNvSpPr/>
            <p:nvPr/>
          </p:nvSpPr>
          <p:spPr bwMode="auto">
            <a:xfrm rot="-914136">
              <a:off x="1621561" y="127953"/>
              <a:ext cx="749422" cy="739714"/>
            </a:xfrm>
            <a:custGeom>
              <a:avLst/>
              <a:gdLst>
                <a:gd name="T0" fmla="*/ 242171 w 229"/>
                <a:gd name="T1" fmla="*/ 45823 h 226"/>
                <a:gd name="T2" fmla="*/ 281442 w 229"/>
                <a:gd name="T3" fmla="*/ 94919 h 226"/>
                <a:gd name="T4" fmla="*/ 166902 w 229"/>
                <a:gd name="T5" fmla="*/ 94919 h 226"/>
                <a:gd name="T6" fmla="*/ 278170 w 229"/>
                <a:gd name="T7" fmla="*/ 219296 h 226"/>
                <a:gd name="T8" fmla="*/ 232354 w 229"/>
                <a:gd name="T9" fmla="*/ 222569 h 226"/>
                <a:gd name="T10" fmla="*/ 225808 w 229"/>
                <a:gd name="T11" fmla="*/ 284757 h 226"/>
                <a:gd name="T12" fmla="*/ 173447 w 229"/>
                <a:gd name="T13" fmla="*/ 307669 h 226"/>
                <a:gd name="T14" fmla="*/ 140721 w 229"/>
                <a:gd name="T15" fmla="*/ 301123 h 226"/>
                <a:gd name="T16" fmla="*/ 49089 w 229"/>
                <a:gd name="T17" fmla="*/ 235661 h 226"/>
                <a:gd name="T18" fmla="*/ 3273 w 229"/>
                <a:gd name="T19" fmla="*/ 278211 h 226"/>
                <a:gd name="T20" fmla="*/ 32726 w 229"/>
                <a:gd name="T21" fmla="*/ 343672 h 226"/>
                <a:gd name="T22" fmla="*/ 22908 w 229"/>
                <a:gd name="T23" fmla="*/ 392768 h 226"/>
                <a:gd name="T24" fmla="*/ 333804 w 229"/>
                <a:gd name="T25" fmla="*/ 369857 h 226"/>
                <a:gd name="T26" fmla="*/ 199628 w 229"/>
                <a:gd name="T27" fmla="*/ 396042 h 226"/>
                <a:gd name="T28" fmla="*/ 189810 w 229"/>
                <a:gd name="T29" fmla="*/ 435318 h 226"/>
                <a:gd name="T30" fmla="*/ 238899 w 229"/>
                <a:gd name="T31" fmla="*/ 451684 h 226"/>
                <a:gd name="T32" fmla="*/ 52361 w 229"/>
                <a:gd name="T33" fmla="*/ 530237 h 226"/>
                <a:gd name="T34" fmla="*/ 163629 w 229"/>
                <a:gd name="T35" fmla="*/ 576060 h 226"/>
                <a:gd name="T36" fmla="*/ 143994 w 229"/>
                <a:gd name="T37" fmla="*/ 595699 h 226"/>
                <a:gd name="T38" fmla="*/ 160357 w 229"/>
                <a:gd name="T39" fmla="*/ 612064 h 226"/>
                <a:gd name="T40" fmla="*/ 179992 w 229"/>
                <a:gd name="T41" fmla="*/ 592426 h 226"/>
                <a:gd name="T42" fmla="*/ 229081 w 229"/>
                <a:gd name="T43" fmla="*/ 697164 h 226"/>
                <a:gd name="T44" fmla="*/ 301078 w 229"/>
                <a:gd name="T45" fmla="*/ 513872 h 226"/>
                <a:gd name="T46" fmla="*/ 317441 w 229"/>
                <a:gd name="T47" fmla="*/ 559695 h 226"/>
                <a:gd name="T48" fmla="*/ 359984 w 229"/>
                <a:gd name="T49" fmla="*/ 543330 h 226"/>
                <a:gd name="T50" fmla="*/ 376347 w 229"/>
                <a:gd name="T51" fmla="*/ 412407 h 226"/>
                <a:gd name="T52" fmla="*/ 369802 w 229"/>
                <a:gd name="T53" fmla="*/ 723349 h 226"/>
                <a:gd name="T54" fmla="*/ 422163 w 229"/>
                <a:gd name="T55" fmla="*/ 720076 h 226"/>
                <a:gd name="T56" fmla="*/ 481070 w 229"/>
                <a:gd name="T57" fmla="*/ 739714 h 226"/>
                <a:gd name="T58" fmla="*/ 513796 w 229"/>
                <a:gd name="T59" fmla="*/ 697164 h 226"/>
                <a:gd name="T60" fmla="*/ 454889 w 229"/>
                <a:gd name="T61" fmla="*/ 598972 h 226"/>
                <a:gd name="T62" fmla="*/ 445072 w 229"/>
                <a:gd name="T63" fmla="*/ 569514 h 226"/>
                <a:gd name="T64" fmla="*/ 474525 w 229"/>
                <a:gd name="T65" fmla="*/ 520418 h 226"/>
                <a:gd name="T66" fmla="*/ 526886 w 229"/>
                <a:gd name="T67" fmla="*/ 513872 h 226"/>
                <a:gd name="T68" fmla="*/ 513796 w 229"/>
                <a:gd name="T69" fmla="*/ 448411 h 226"/>
                <a:gd name="T70" fmla="*/ 661062 w 229"/>
                <a:gd name="T71" fmla="*/ 566241 h 226"/>
                <a:gd name="T72" fmla="*/ 654517 w 229"/>
                <a:gd name="T73" fmla="*/ 448411 h 226"/>
                <a:gd name="T74" fmla="*/ 706878 w 229"/>
                <a:gd name="T75" fmla="*/ 487688 h 226"/>
                <a:gd name="T76" fmla="*/ 739604 w 229"/>
                <a:gd name="T77" fmla="*/ 448411 h 226"/>
                <a:gd name="T78" fmla="*/ 713424 w 229"/>
                <a:gd name="T79" fmla="*/ 399315 h 226"/>
                <a:gd name="T80" fmla="*/ 733059 w 229"/>
                <a:gd name="T81" fmla="*/ 330580 h 226"/>
                <a:gd name="T82" fmla="*/ 507251 w 229"/>
                <a:gd name="T83" fmla="*/ 343672 h 226"/>
                <a:gd name="T84" fmla="*/ 536704 w 229"/>
                <a:gd name="T85" fmla="*/ 333853 h 226"/>
                <a:gd name="T86" fmla="*/ 526886 w 229"/>
                <a:gd name="T87" fmla="*/ 314215 h 226"/>
                <a:gd name="T88" fmla="*/ 500706 w 229"/>
                <a:gd name="T89" fmla="*/ 320761 h 226"/>
                <a:gd name="T90" fmla="*/ 687243 w 229"/>
                <a:gd name="T91" fmla="*/ 199657 h 226"/>
                <a:gd name="T92" fmla="*/ 644699 w 229"/>
                <a:gd name="T93" fmla="*/ 163654 h 226"/>
                <a:gd name="T94" fmla="*/ 641427 w 229"/>
                <a:gd name="T95" fmla="*/ 108011 h 226"/>
                <a:gd name="T96" fmla="*/ 589065 w 229"/>
                <a:gd name="T97" fmla="*/ 91646 h 226"/>
                <a:gd name="T98" fmla="*/ 569430 w 229"/>
                <a:gd name="T99" fmla="*/ 150561 h 226"/>
                <a:gd name="T100" fmla="*/ 510523 w 229"/>
                <a:gd name="T101" fmla="*/ 52369 h 226"/>
                <a:gd name="T102" fmla="*/ 454889 w 229"/>
                <a:gd name="T103" fmla="*/ 209477 h 226"/>
                <a:gd name="T104" fmla="*/ 425436 w 229"/>
                <a:gd name="T105" fmla="*/ 170200 h 226"/>
                <a:gd name="T106" fmla="*/ 382892 w 229"/>
                <a:gd name="T107" fmla="*/ 193111 h 226"/>
                <a:gd name="T108" fmla="*/ 327259 w 229"/>
                <a:gd name="T109" fmla="*/ 163654 h 226"/>
                <a:gd name="T110" fmla="*/ 317441 w 229"/>
                <a:gd name="T111" fmla="*/ 134196 h 226"/>
                <a:gd name="T112" fmla="*/ 320713 w 229"/>
                <a:gd name="T113" fmla="*/ 19638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4" name="Freeform 119"/>
            <p:cNvSpPr/>
            <p:nvPr/>
          </p:nvSpPr>
          <p:spPr bwMode="auto">
            <a:xfrm rot="-914136">
              <a:off x="0" y="0"/>
              <a:ext cx="1008690" cy="995624"/>
            </a:xfrm>
            <a:custGeom>
              <a:avLst/>
              <a:gdLst>
                <a:gd name="T0" fmla="*/ 325952 w 229"/>
                <a:gd name="T1" fmla="*/ 61676 h 226"/>
                <a:gd name="T2" fmla="*/ 378809 w 229"/>
                <a:gd name="T3" fmla="*/ 127757 h 226"/>
                <a:gd name="T4" fmla="*/ 224643 w 229"/>
                <a:gd name="T5" fmla="*/ 127757 h 226"/>
                <a:gd name="T6" fmla="*/ 374405 w 229"/>
                <a:gd name="T7" fmla="*/ 295163 h 226"/>
                <a:gd name="T8" fmla="*/ 312738 w 229"/>
                <a:gd name="T9" fmla="*/ 299568 h 226"/>
                <a:gd name="T10" fmla="*/ 303928 w 229"/>
                <a:gd name="T11" fmla="*/ 383271 h 226"/>
                <a:gd name="T12" fmla="*/ 233452 w 229"/>
                <a:gd name="T13" fmla="*/ 414109 h 226"/>
                <a:gd name="T14" fmla="*/ 189405 w 229"/>
                <a:gd name="T15" fmla="*/ 405298 h 226"/>
                <a:gd name="T16" fmla="*/ 66071 w 229"/>
                <a:gd name="T17" fmla="*/ 317190 h 226"/>
                <a:gd name="T18" fmla="*/ 4405 w 229"/>
                <a:gd name="T19" fmla="*/ 374460 h 226"/>
                <a:gd name="T20" fmla="*/ 44048 w 229"/>
                <a:gd name="T21" fmla="*/ 462569 h 226"/>
                <a:gd name="T22" fmla="*/ 30833 w 229"/>
                <a:gd name="T23" fmla="*/ 528650 h 226"/>
                <a:gd name="T24" fmla="*/ 449286 w 229"/>
                <a:gd name="T25" fmla="*/ 497812 h 226"/>
                <a:gd name="T26" fmla="*/ 268690 w 229"/>
                <a:gd name="T27" fmla="*/ 533055 h 226"/>
                <a:gd name="T28" fmla="*/ 255476 w 229"/>
                <a:gd name="T29" fmla="*/ 585920 h 226"/>
                <a:gd name="T30" fmla="*/ 321547 w 229"/>
                <a:gd name="T31" fmla="*/ 607947 h 226"/>
                <a:gd name="T32" fmla="*/ 70476 w 229"/>
                <a:gd name="T33" fmla="*/ 713677 h 226"/>
                <a:gd name="T34" fmla="*/ 220238 w 229"/>
                <a:gd name="T35" fmla="*/ 775353 h 226"/>
                <a:gd name="T36" fmla="*/ 193809 w 229"/>
                <a:gd name="T37" fmla="*/ 801786 h 226"/>
                <a:gd name="T38" fmla="*/ 215833 w 229"/>
                <a:gd name="T39" fmla="*/ 823813 h 226"/>
                <a:gd name="T40" fmla="*/ 242262 w 229"/>
                <a:gd name="T41" fmla="*/ 797380 h 226"/>
                <a:gd name="T42" fmla="*/ 308333 w 229"/>
                <a:gd name="T43" fmla="*/ 938354 h 226"/>
                <a:gd name="T44" fmla="*/ 405238 w 229"/>
                <a:gd name="T45" fmla="*/ 691650 h 226"/>
                <a:gd name="T46" fmla="*/ 427262 w 229"/>
                <a:gd name="T47" fmla="*/ 753326 h 226"/>
                <a:gd name="T48" fmla="*/ 484524 w 229"/>
                <a:gd name="T49" fmla="*/ 731299 h 226"/>
                <a:gd name="T50" fmla="*/ 506547 w 229"/>
                <a:gd name="T51" fmla="*/ 555082 h 226"/>
                <a:gd name="T52" fmla="*/ 497738 w 229"/>
                <a:gd name="T53" fmla="*/ 973597 h 226"/>
                <a:gd name="T54" fmla="*/ 568214 w 229"/>
                <a:gd name="T55" fmla="*/ 969192 h 226"/>
                <a:gd name="T56" fmla="*/ 647500 w 229"/>
                <a:gd name="T57" fmla="*/ 995624 h 226"/>
                <a:gd name="T58" fmla="*/ 691547 w 229"/>
                <a:gd name="T59" fmla="*/ 938354 h 226"/>
                <a:gd name="T60" fmla="*/ 612262 w 229"/>
                <a:gd name="T61" fmla="*/ 806191 h 226"/>
                <a:gd name="T62" fmla="*/ 599047 w 229"/>
                <a:gd name="T63" fmla="*/ 766542 h 226"/>
                <a:gd name="T64" fmla="*/ 638690 w 229"/>
                <a:gd name="T65" fmla="*/ 700461 h 226"/>
                <a:gd name="T66" fmla="*/ 709166 w 229"/>
                <a:gd name="T67" fmla="*/ 691650 h 226"/>
                <a:gd name="T68" fmla="*/ 691547 w 229"/>
                <a:gd name="T69" fmla="*/ 603542 h 226"/>
                <a:gd name="T70" fmla="*/ 889761 w 229"/>
                <a:gd name="T71" fmla="*/ 762137 h 226"/>
                <a:gd name="T72" fmla="*/ 880952 w 229"/>
                <a:gd name="T73" fmla="*/ 603542 h 226"/>
                <a:gd name="T74" fmla="*/ 951428 w 229"/>
                <a:gd name="T75" fmla="*/ 656407 h 226"/>
                <a:gd name="T76" fmla="*/ 995476 w 229"/>
                <a:gd name="T77" fmla="*/ 603542 h 226"/>
                <a:gd name="T78" fmla="*/ 960238 w 229"/>
                <a:gd name="T79" fmla="*/ 537461 h 226"/>
                <a:gd name="T80" fmla="*/ 986666 w 229"/>
                <a:gd name="T81" fmla="*/ 444947 h 226"/>
                <a:gd name="T82" fmla="*/ 682738 w 229"/>
                <a:gd name="T83" fmla="*/ 462569 h 226"/>
                <a:gd name="T84" fmla="*/ 722381 w 229"/>
                <a:gd name="T85" fmla="*/ 449352 h 226"/>
                <a:gd name="T86" fmla="*/ 709166 w 229"/>
                <a:gd name="T87" fmla="*/ 422920 h 226"/>
                <a:gd name="T88" fmla="*/ 673928 w 229"/>
                <a:gd name="T89" fmla="*/ 431731 h 226"/>
                <a:gd name="T90" fmla="*/ 925000 w 229"/>
                <a:gd name="T91" fmla="*/ 268730 h 226"/>
                <a:gd name="T92" fmla="*/ 867738 w 229"/>
                <a:gd name="T93" fmla="*/ 220271 h 226"/>
                <a:gd name="T94" fmla="*/ 863333 w 229"/>
                <a:gd name="T95" fmla="*/ 145379 h 226"/>
                <a:gd name="T96" fmla="*/ 792857 w 229"/>
                <a:gd name="T97" fmla="*/ 123352 h 226"/>
                <a:gd name="T98" fmla="*/ 766428 w 229"/>
                <a:gd name="T99" fmla="*/ 202649 h 226"/>
                <a:gd name="T100" fmla="*/ 687143 w 229"/>
                <a:gd name="T101" fmla="*/ 70487 h 226"/>
                <a:gd name="T102" fmla="*/ 612262 w 229"/>
                <a:gd name="T103" fmla="*/ 281947 h 226"/>
                <a:gd name="T104" fmla="*/ 572619 w 229"/>
                <a:gd name="T105" fmla="*/ 229082 h 226"/>
                <a:gd name="T106" fmla="*/ 515357 w 229"/>
                <a:gd name="T107" fmla="*/ 259920 h 226"/>
                <a:gd name="T108" fmla="*/ 440476 w 229"/>
                <a:gd name="T109" fmla="*/ 220271 h 226"/>
                <a:gd name="T110" fmla="*/ 427262 w 229"/>
                <a:gd name="T111" fmla="*/ 180622 h 226"/>
                <a:gd name="T112" fmla="*/ 431666 w 229"/>
                <a:gd name="T113" fmla="*/ 26432 h 2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9" h="226">
                  <a:moveTo>
                    <a:pt x="83" y="0"/>
                  </a:moveTo>
                  <a:cubicBezTo>
                    <a:pt x="82" y="0"/>
                    <a:pt x="82" y="1"/>
                    <a:pt x="82" y="1"/>
                  </a:cubicBezTo>
                  <a:cubicBezTo>
                    <a:pt x="80" y="1"/>
                    <a:pt x="79" y="3"/>
                    <a:pt x="80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3"/>
                    <a:pt x="72" y="13"/>
                  </a:cubicBezTo>
                  <a:cubicBezTo>
                    <a:pt x="71" y="13"/>
                    <a:pt x="70" y="14"/>
                    <a:pt x="69" y="15"/>
                  </a:cubicBezTo>
                  <a:cubicBezTo>
                    <a:pt x="69" y="17"/>
                    <a:pt x="69" y="19"/>
                    <a:pt x="71" y="20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3"/>
                    <a:pt x="54" y="23"/>
                    <a:pt x="53" y="23"/>
                  </a:cubicBezTo>
                  <a:cubicBezTo>
                    <a:pt x="52" y="23"/>
                    <a:pt x="51" y="23"/>
                    <a:pt x="50" y="24"/>
                  </a:cubicBezTo>
                  <a:cubicBezTo>
                    <a:pt x="49" y="26"/>
                    <a:pt x="50" y="28"/>
                    <a:pt x="51" y="29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69"/>
                    <a:pt x="87" y="67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3" y="67"/>
                    <a:pt x="81" y="69"/>
                    <a:pt x="81" y="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2" y="68"/>
                    <a:pt x="71" y="68"/>
                  </a:cubicBezTo>
                  <a:cubicBezTo>
                    <a:pt x="70" y="68"/>
                    <a:pt x="70" y="69"/>
                    <a:pt x="69" y="69"/>
                  </a:cubicBezTo>
                  <a:cubicBezTo>
                    <a:pt x="68" y="71"/>
                    <a:pt x="68" y="73"/>
                    <a:pt x="69" y="74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0" y="83"/>
                    <a:pt x="68" y="85"/>
                    <a:pt x="69" y="87"/>
                  </a:cubicBezTo>
                  <a:cubicBezTo>
                    <a:pt x="69" y="88"/>
                    <a:pt x="71" y="89"/>
                    <a:pt x="72" y="89"/>
                  </a:cubicBezTo>
                  <a:cubicBezTo>
                    <a:pt x="72" y="89"/>
                    <a:pt x="73" y="89"/>
                    <a:pt x="73" y="89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3"/>
                    <a:pt x="26" y="52"/>
                    <a:pt x="25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2" y="53"/>
                    <a:pt x="21" y="56"/>
                    <a:pt x="22" y="5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3" y="73"/>
                    <a:pt x="13" y="75"/>
                    <a:pt x="14" y="77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3" y="83"/>
                    <a:pt x="1" y="84"/>
                    <a:pt x="1" y="85"/>
                  </a:cubicBezTo>
                  <a:cubicBezTo>
                    <a:pt x="0" y="87"/>
                    <a:pt x="2" y="89"/>
                    <a:pt x="3" y="8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7" y="100"/>
                    <a:pt x="6" y="102"/>
                    <a:pt x="7" y="103"/>
                  </a:cubicBezTo>
                  <a:cubicBezTo>
                    <a:pt x="8" y="104"/>
                    <a:pt x="9" y="105"/>
                    <a:pt x="10" y="105"/>
                  </a:cubicBezTo>
                  <a:cubicBezTo>
                    <a:pt x="11" y="105"/>
                    <a:pt x="11" y="105"/>
                    <a:pt x="12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5" y="121"/>
                    <a:pt x="5" y="123"/>
                    <a:pt x="6" y="125"/>
                  </a:cubicBezTo>
                  <a:cubicBezTo>
                    <a:pt x="6" y="126"/>
                    <a:pt x="7" y="126"/>
                    <a:pt x="8" y="126"/>
                  </a:cubicBezTo>
                  <a:cubicBezTo>
                    <a:pt x="9" y="126"/>
                    <a:pt x="10" y="126"/>
                    <a:pt x="10" y="126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5"/>
                    <a:pt x="64" y="115"/>
                    <a:pt x="63" y="115"/>
                  </a:cubicBezTo>
                  <a:cubicBezTo>
                    <a:pt x="62" y="115"/>
                    <a:pt x="61" y="115"/>
                    <a:pt x="60" y="116"/>
                  </a:cubicBezTo>
                  <a:cubicBezTo>
                    <a:pt x="59" y="118"/>
                    <a:pt x="60" y="120"/>
                    <a:pt x="61" y="12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4" y="127"/>
                    <a:pt x="53" y="129"/>
                    <a:pt x="54" y="131"/>
                  </a:cubicBezTo>
                  <a:cubicBezTo>
                    <a:pt x="54" y="132"/>
                    <a:pt x="56" y="133"/>
                    <a:pt x="57" y="133"/>
                  </a:cubicBezTo>
                  <a:cubicBezTo>
                    <a:pt x="57" y="133"/>
                    <a:pt x="58" y="133"/>
                    <a:pt x="58" y="133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6" y="137"/>
                    <a:pt x="67" y="139"/>
                    <a:pt x="69" y="140"/>
                  </a:cubicBezTo>
                  <a:cubicBezTo>
                    <a:pt x="69" y="140"/>
                    <a:pt x="70" y="140"/>
                    <a:pt x="70" y="140"/>
                  </a:cubicBezTo>
                  <a:cubicBezTo>
                    <a:pt x="71" y="140"/>
                    <a:pt x="73" y="139"/>
                    <a:pt x="73" y="13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20" y="159"/>
                    <a:pt x="20" y="159"/>
                    <a:pt x="20" y="159"/>
                  </a:cubicBezTo>
                  <a:cubicBezTo>
                    <a:pt x="18" y="159"/>
                    <a:pt x="16" y="160"/>
                    <a:pt x="16" y="162"/>
                  </a:cubicBezTo>
                  <a:cubicBezTo>
                    <a:pt x="16" y="164"/>
                    <a:pt x="18" y="165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1" y="176"/>
                    <a:pt x="29" y="178"/>
                    <a:pt x="29" y="179"/>
                  </a:cubicBezTo>
                  <a:cubicBezTo>
                    <a:pt x="29" y="181"/>
                    <a:pt x="31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32" y="194"/>
                    <a:pt x="32" y="197"/>
                    <a:pt x="34" y="198"/>
                  </a:cubicBezTo>
                  <a:cubicBezTo>
                    <a:pt x="34" y="198"/>
                    <a:pt x="35" y="199"/>
                    <a:pt x="36" y="199"/>
                  </a:cubicBezTo>
                  <a:cubicBezTo>
                    <a:pt x="37" y="199"/>
                    <a:pt x="38" y="198"/>
                    <a:pt x="39" y="198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200"/>
                    <a:pt x="50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4" y="201"/>
                    <a:pt x="56" y="200"/>
                    <a:pt x="56" y="198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67" y="210"/>
                    <a:pt x="67" y="210"/>
                    <a:pt x="67" y="210"/>
                  </a:cubicBezTo>
                  <a:cubicBezTo>
                    <a:pt x="67" y="212"/>
                    <a:pt x="68" y="213"/>
                    <a:pt x="70" y="213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2" y="213"/>
                    <a:pt x="74" y="212"/>
                    <a:pt x="74" y="210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0" y="158"/>
                    <a:pt x="89" y="160"/>
                    <a:pt x="90" y="162"/>
                  </a:cubicBezTo>
                  <a:cubicBezTo>
                    <a:pt x="91" y="163"/>
                    <a:pt x="92" y="164"/>
                    <a:pt x="93" y="164"/>
                  </a:cubicBezTo>
                  <a:cubicBezTo>
                    <a:pt x="94" y="164"/>
                    <a:pt x="94" y="164"/>
                    <a:pt x="95" y="163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7" y="172"/>
                    <a:pt x="98" y="174"/>
                    <a:pt x="100" y="175"/>
                  </a:cubicBezTo>
                  <a:cubicBezTo>
                    <a:pt x="100" y="175"/>
                    <a:pt x="100" y="175"/>
                    <a:pt x="101" y="175"/>
                  </a:cubicBezTo>
                  <a:cubicBezTo>
                    <a:pt x="102" y="175"/>
                    <a:pt x="103" y="174"/>
                    <a:pt x="104" y="17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7"/>
                    <a:pt x="112" y="167"/>
                    <a:pt x="113" y="167"/>
                  </a:cubicBezTo>
                  <a:cubicBezTo>
                    <a:pt x="113" y="167"/>
                    <a:pt x="114" y="167"/>
                    <a:pt x="115" y="166"/>
                  </a:cubicBezTo>
                  <a:cubicBezTo>
                    <a:pt x="116" y="165"/>
                    <a:pt x="116" y="163"/>
                    <a:pt x="115" y="16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30" y="176"/>
                    <a:pt x="130" y="176"/>
                    <a:pt x="130" y="176"/>
                  </a:cubicBezTo>
                  <a:cubicBezTo>
                    <a:pt x="107" y="218"/>
                    <a:pt x="107" y="218"/>
                    <a:pt x="107" y="218"/>
                  </a:cubicBezTo>
                  <a:cubicBezTo>
                    <a:pt x="106" y="220"/>
                    <a:pt x="106" y="222"/>
                    <a:pt x="108" y="223"/>
                  </a:cubicBezTo>
                  <a:cubicBezTo>
                    <a:pt x="109" y="223"/>
                    <a:pt x="109" y="223"/>
                    <a:pt x="110" y="223"/>
                  </a:cubicBezTo>
                  <a:cubicBezTo>
                    <a:pt x="111" y="223"/>
                    <a:pt x="112" y="222"/>
                    <a:pt x="113" y="221"/>
                  </a:cubicBezTo>
                  <a:cubicBezTo>
                    <a:pt x="132" y="185"/>
                    <a:pt x="132" y="185"/>
                    <a:pt x="132" y="185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27" y="217"/>
                    <a:pt x="128" y="219"/>
                    <a:pt x="129" y="220"/>
                  </a:cubicBezTo>
                  <a:cubicBezTo>
                    <a:pt x="130" y="220"/>
                    <a:pt x="131" y="221"/>
                    <a:pt x="131" y="221"/>
                  </a:cubicBezTo>
                  <a:cubicBezTo>
                    <a:pt x="132" y="221"/>
                    <a:pt x="133" y="220"/>
                    <a:pt x="134" y="219"/>
                  </a:cubicBezTo>
                  <a:cubicBezTo>
                    <a:pt x="139" y="209"/>
                    <a:pt x="139" y="209"/>
                    <a:pt x="139" y="209"/>
                  </a:cubicBezTo>
                  <a:cubicBezTo>
                    <a:pt x="143" y="223"/>
                    <a:pt x="143" y="223"/>
                    <a:pt x="143" y="223"/>
                  </a:cubicBezTo>
                  <a:cubicBezTo>
                    <a:pt x="144" y="225"/>
                    <a:pt x="145" y="226"/>
                    <a:pt x="147" y="226"/>
                  </a:cubicBezTo>
                  <a:cubicBezTo>
                    <a:pt x="147" y="226"/>
                    <a:pt x="147" y="226"/>
                    <a:pt x="148" y="226"/>
                  </a:cubicBezTo>
                  <a:cubicBezTo>
                    <a:pt x="149" y="225"/>
                    <a:pt x="150" y="223"/>
                    <a:pt x="150" y="221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56" y="213"/>
                    <a:pt x="156" y="213"/>
                    <a:pt x="157" y="213"/>
                  </a:cubicBezTo>
                  <a:cubicBezTo>
                    <a:pt x="158" y="213"/>
                    <a:pt x="159" y="212"/>
                    <a:pt x="160" y="211"/>
                  </a:cubicBezTo>
                  <a:cubicBezTo>
                    <a:pt x="161" y="210"/>
                    <a:pt x="160" y="207"/>
                    <a:pt x="159" y="207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43" y="198"/>
                    <a:pt x="143" y="198"/>
                    <a:pt x="143" y="198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203"/>
                    <a:pt x="176" y="204"/>
                    <a:pt x="176" y="204"/>
                  </a:cubicBezTo>
                  <a:cubicBezTo>
                    <a:pt x="178" y="204"/>
                    <a:pt x="179" y="203"/>
                    <a:pt x="179" y="202"/>
                  </a:cubicBezTo>
                  <a:cubicBezTo>
                    <a:pt x="180" y="200"/>
                    <a:pt x="180" y="198"/>
                    <a:pt x="178" y="197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7"/>
                    <a:pt x="143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7" y="159"/>
                    <a:pt x="148" y="157"/>
                    <a:pt x="148" y="156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8"/>
                    <a:pt x="157" y="158"/>
                    <a:pt x="158" y="158"/>
                  </a:cubicBezTo>
                  <a:cubicBezTo>
                    <a:pt x="159" y="158"/>
                    <a:pt x="160" y="158"/>
                    <a:pt x="161" y="157"/>
                  </a:cubicBezTo>
                  <a:cubicBezTo>
                    <a:pt x="162" y="156"/>
                    <a:pt x="162" y="153"/>
                    <a:pt x="160" y="152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60" y="143"/>
                    <a:pt x="161" y="141"/>
                    <a:pt x="161" y="139"/>
                  </a:cubicBezTo>
                  <a:cubicBezTo>
                    <a:pt x="160" y="138"/>
                    <a:pt x="159" y="137"/>
                    <a:pt x="157" y="13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202" y="173"/>
                    <a:pt x="202" y="173"/>
                    <a:pt x="202" y="173"/>
                  </a:cubicBezTo>
                  <a:cubicBezTo>
                    <a:pt x="202" y="174"/>
                    <a:pt x="203" y="174"/>
                    <a:pt x="205" y="174"/>
                  </a:cubicBezTo>
                  <a:cubicBezTo>
                    <a:pt x="205" y="174"/>
                    <a:pt x="206" y="174"/>
                    <a:pt x="206" y="174"/>
                  </a:cubicBezTo>
                  <a:cubicBezTo>
                    <a:pt x="208" y="173"/>
                    <a:pt x="208" y="171"/>
                    <a:pt x="207" y="169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1" y="154"/>
                    <a:pt x="212" y="154"/>
                    <a:pt x="213" y="154"/>
                  </a:cubicBezTo>
                  <a:cubicBezTo>
                    <a:pt x="214" y="154"/>
                    <a:pt x="214" y="154"/>
                    <a:pt x="215" y="154"/>
                  </a:cubicBezTo>
                  <a:cubicBezTo>
                    <a:pt x="216" y="153"/>
                    <a:pt x="217" y="151"/>
                    <a:pt x="216" y="149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27" y="143"/>
                    <a:pt x="228" y="142"/>
                    <a:pt x="229" y="141"/>
                  </a:cubicBezTo>
                  <a:cubicBezTo>
                    <a:pt x="229" y="139"/>
                    <a:pt x="228" y="137"/>
                    <a:pt x="226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21" y="128"/>
                    <a:pt x="221" y="128"/>
                    <a:pt x="221" y="128"/>
                  </a:cubicBezTo>
                  <a:cubicBezTo>
                    <a:pt x="223" y="127"/>
                    <a:pt x="223" y="125"/>
                    <a:pt x="222" y="123"/>
                  </a:cubicBezTo>
                  <a:cubicBezTo>
                    <a:pt x="222" y="122"/>
                    <a:pt x="221" y="121"/>
                    <a:pt x="219" y="121"/>
                  </a:cubicBezTo>
                  <a:cubicBezTo>
                    <a:pt x="219" y="121"/>
                    <a:pt x="218" y="121"/>
                    <a:pt x="218" y="12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4" y="105"/>
                    <a:pt x="225" y="103"/>
                    <a:pt x="224" y="101"/>
                  </a:cubicBezTo>
                  <a:cubicBezTo>
                    <a:pt x="223" y="100"/>
                    <a:pt x="222" y="100"/>
                    <a:pt x="221" y="100"/>
                  </a:cubicBezTo>
                  <a:cubicBezTo>
                    <a:pt x="220" y="100"/>
                    <a:pt x="220" y="100"/>
                    <a:pt x="219" y="100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5" y="111"/>
                    <a:pt x="166" y="112"/>
                    <a:pt x="166" y="112"/>
                  </a:cubicBezTo>
                  <a:cubicBezTo>
                    <a:pt x="168" y="112"/>
                    <a:pt x="169" y="111"/>
                    <a:pt x="169" y="110"/>
                  </a:cubicBezTo>
                  <a:cubicBezTo>
                    <a:pt x="170" y="108"/>
                    <a:pt x="170" y="106"/>
                    <a:pt x="168" y="105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5" y="99"/>
                    <a:pt x="176" y="97"/>
                    <a:pt x="176" y="95"/>
                  </a:cubicBezTo>
                  <a:cubicBezTo>
                    <a:pt x="175" y="94"/>
                    <a:pt x="174" y="93"/>
                    <a:pt x="172" y="93"/>
                  </a:cubicBezTo>
                  <a:cubicBezTo>
                    <a:pt x="172" y="93"/>
                    <a:pt x="172" y="93"/>
                    <a:pt x="171" y="93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9"/>
                    <a:pt x="162" y="87"/>
                    <a:pt x="161" y="87"/>
                  </a:cubicBezTo>
                  <a:cubicBezTo>
                    <a:pt x="160" y="86"/>
                    <a:pt x="160" y="86"/>
                    <a:pt x="159" y="86"/>
                  </a:cubicBezTo>
                  <a:cubicBezTo>
                    <a:pt x="158" y="86"/>
                    <a:pt x="157" y="87"/>
                    <a:pt x="156" y="8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2" y="68"/>
                    <a:pt x="213" y="66"/>
                    <a:pt x="213" y="64"/>
                  </a:cubicBezTo>
                  <a:cubicBezTo>
                    <a:pt x="213" y="62"/>
                    <a:pt x="211" y="61"/>
                    <a:pt x="210" y="61"/>
                  </a:cubicBezTo>
                  <a:cubicBezTo>
                    <a:pt x="210" y="61"/>
                    <a:pt x="210" y="61"/>
                    <a:pt x="210" y="6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50"/>
                    <a:pt x="200" y="49"/>
                    <a:pt x="200" y="47"/>
                  </a:cubicBezTo>
                  <a:cubicBezTo>
                    <a:pt x="200" y="45"/>
                    <a:pt x="198" y="44"/>
                    <a:pt x="197" y="44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7" y="32"/>
                    <a:pt x="197" y="30"/>
                    <a:pt x="196" y="28"/>
                  </a:cubicBezTo>
                  <a:cubicBezTo>
                    <a:pt x="195" y="28"/>
                    <a:pt x="194" y="27"/>
                    <a:pt x="193" y="27"/>
                  </a:cubicBezTo>
                  <a:cubicBezTo>
                    <a:pt x="192" y="27"/>
                    <a:pt x="192" y="28"/>
                    <a:pt x="191" y="28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79" y="25"/>
                    <a:pt x="177" y="25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5"/>
                    <a:pt x="174" y="26"/>
                    <a:pt x="174" y="28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4"/>
                    <a:pt x="161" y="13"/>
                    <a:pt x="159" y="13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57" y="13"/>
                    <a:pt x="156" y="14"/>
                    <a:pt x="156" y="16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68"/>
                    <a:pt x="140" y="66"/>
                    <a:pt x="139" y="64"/>
                  </a:cubicBezTo>
                  <a:cubicBezTo>
                    <a:pt x="139" y="63"/>
                    <a:pt x="138" y="62"/>
                    <a:pt x="136" y="62"/>
                  </a:cubicBezTo>
                  <a:cubicBezTo>
                    <a:pt x="136" y="62"/>
                    <a:pt x="135" y="63"/>
                    <a:pt x="135" y="63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4"/>
                    <a:pt x="132" y="52"/>
                    <a:pt x="130" y="52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7" y="51"/>
                    <a:pt x="126" y="52"/>
                    <a:pt x="126" y="5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60"/>
                    <a:pt x="118" y="59"/>
                    <a:pt x="117" y="59"/>
                  </a:cubicBezTo>
                  <a:cubicBezTo>
                    <a:pt x="116" y="59"/>
                    <a:pt x="115" y="60"/>
                    <a:pt x="115" y="60"/>
                  </a:cubicBezTo>
                  <a:cubicBezTo>
                    <a:pt x="113" y="61"/>
                    <a:pt x="113" y="64"/>
                    <a:pt x="114" y="6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6"/>
                    <a:pt x="123" y="4"/>
                    <a:pt x="121" y="4"/>
                  </a:cubicBezTo>
                  <a:cubicBezTo>
                    <a:pt x="121" y="3"/>
                    <a:pt x="120" y="3"/>
                    <a:pt x="120" y="3"/>
                  </a:cubicBezTo>
                  <a:cubicBezTo>
                    <a:pt x="119" y="3"/>
                    <a:pt x="117" y="4"/>
                    <a:pt x="117" y="5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9"/>
                    <a:pt x="102" y="7"/>
                    <a:pt x="100" y="6"/>
                  </a:cubicBezTo>
                  <a:cubicBezTo>
                    <a:pt x="99" y="6"/>
                    <a:pt x="99" y="6"/>
                    <a:pt x="98" y="6"/>
                  </a:cubicBezTo>
                  <a:cubicBezTo>
                    <a:pt x="97" y="6"/>
                    <a:pt x="96" y="6"/>
                    <a:pt x="95" y="7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1"/>
                    <a:pt x="84" y="0"/>
                    <a:pt x="8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0243" name="直接连接符 219"/>
          <p:cNvCxnSpPr>
            <a:cxnSpLocks noChangeShapeType="1"/>
          </p:cNvCxnSpPr>
          <p:nvPr/>
        </p:nvCxnSpPr>
        <p:spPr bwMode="auto">
          <a:xfrm flipV="1">
            <a:off x="685800" y="4754563"/>
            <a:ext cx="0" cy="1528762"/>
          </a:xfrm>
          <a:prstGeom prst="line">
            <a:avLst/>
          </a:prstGeom>
          <a:noFill/>
          <a:ln w="25400">
            <a:solidFill>
              <a:srgbClr val="FBF7E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244" name="组合 1"/>
          <p:cNvGrpSpPr/>
          <p:nvPr/>
        </p:nvGrpSpPr>
        <p:grpSpPr bwMode="auto">
          <a:xfrm>
            <a:off x="6272213" y="163513"/>
            <a:ext cx="5657850" cy="2025650"/>
            <a:chOff x="0" y="0"/>
            <a:chExt cx="5657712" cy="2026080"/>
          </a:xfrm>
        </p:grpSpPr>
        <p:grpSp>
          <p:nvGrpSpPr>
            <p:cNvPr id="10255" name="组合 39"/>
            <p:cNvGrpSpPr/>
            <p:nvPr/>
          </p:nvGrpSpPr>
          <p:grpSpPr bwMode="auto">
            <a:xfrm>
              <a:off x="0" y="0"/>
              <a:ext cx="5657712" cy="995624"/>
              <a:chOff x="0" y="0"/>
              <a:chExt cx="5657712" cy="995624"/>
            </a:xfrm>
          </p:grpSpPr>
          <p:cxnSp>
            <p:nvCxnSpPr>
              <p:cNvPr id="10257" name="直接连接符 219"/>
              <p:cNvCxnSpPr>
                <a:cxnSpLocks noChangeShapeType="1"/>
              </p:cNvCxnSpPr>
              <p:nvPr/>
            </p:nvCxnSpPr>
            <p:spPr bwMode="auto">
              <a:xfrm>
                <a:off x="0" y="497812"/>
                <a:ext cx="5111750" cy="0"/>
              </a:xfrm>
              <a:prstGeom prst="line">
                <a:avLst/>
              </a:prstGeom>
              <a:noFill/>
              <a:ln w="25400">
                <a:solidFill>
                  <a:srgbClr val="FBF7E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258" name="Freeform 119"/>
              <p:cNvSpPr/>
              <p:nvPr/>
            </p:nvSpPr>
            <p:spPr bwMode="auto">
              <a:xfrm rot="-914136">
                <a:off x="2556355" y="220076"/>
                <a:ext cx="562762" cy="555472"/>
              </a:xfrm>
              <a:custGeom>
                <a:avLst/>
                <a:gdLst>
                  <a:gd name="T0" fmla="*/ 181853 w 229"/>
                  <a:gd name="T1" fmla="*/ 34410 h 226"/>
                  <a:gd name="T2" fmla="*/ 211343 w 229"/>
                  <a:gd name="T3" fmla="*/ 71277 h 226"/>
                  <a:gd name="T4" fmla="*/ 125331 w 229"/>
                  <a:gd name="T5" fmla="*/ 71277 h 226"/>
                  <a:gd name="T6" fmla="*/ 208885 w 229"/>
                  <a:gd name="T7" fmla="*/ 164675 h 226"/>
                  <a:gd name="T8" fmla="*/ 174481 w 229"/>
                  <a:gd name="T9" fmla="*/ 167133 h 226"/>
                  <a:gd name="T10" fmla="*/ 169566 w 229"/>
                  <a:gd name="T11" fmla="*/ 213832 h 226"/>
                  <a:gd name="T12" fmla="*/ 130246 w 229"/>
                  <a:gd name="T13" fmla="*/ 231037 h 226"/>
                  <a:gd name="T14" fmla="*/ 105671 w 229"/>
                  <a:gd name="T15" fmla="*/ 226121 h 226"/>
                  <a:gd name="T16" fmla="*/ 36862 w 229"/>
                  <a:gd name="T17" fmla="*/ 176965 h 226"/>
                  <a:gd name="T18" fmla="*/ 2457 w 229"/>
                  <a:gd name="T19" fmla="*/ 208916 h 226"/>
                  <a:gd name="T20" fmla="*/ 24575 w 229"/>
                  <a:gd name="T21" fmla="*/ 258073 h 226"/>
                  <a:gd name="T22" fmla="*/ 17202 w 229"/>
                  <a:gd name="T23" fmla="*/ 294941 h 226"/>
                  <a:gd name="T24" fmla="*/ 250663 w 229"/>
                  <a:gd name="T25" fmla="*/ 277736 h 226"/>
                  <a:gd name="T26" fmla="*/ 149906 w 229"/>
                  <a:gd name="T27" fmla="*/ 297399 h 226"/>
                  <a:gd name="T28" fmla="*/ 142534 w 229"/>
                  <a:gd name="T29" fmla="*/ 326893 h 226"/>
                  <a:gd name="T30" fmla="*/ 179396 w 229"/>
                  <a:gd name="T31" fmla="*/ 339182 h 226"/>
                  <a:gd name="T32" fmla="*/ 39320 w 229"/>
                  <a:gd name="T33" fmla="*/ 398170 h 226"/>
                  <a:gd name="T34" fmla="*/ 122874 w 229"/>
                  <a:gd name="T35" fmla="*/ 432580 h 226"/>
                  <a:gd name="T36" fmla="*/ 108129 w 229"/>
                  <a:gd name="T37" fmla="*/ 447327 h 226"/>
                  <a:gd name="T38" fmla="*/ 120416 w 229"/>
                  <a:gd name="T39" fmla="*/ 459616 h 226"/>
                  <a:gd name="T40" fmla="*/ 135161 w 229"/>
                  <a:gd name="T41" fmla="*/ 444869 h 226"/>
                  <a:gd name="T42" fmla="*/ 172023 w 229"/>
                  <a:gd name="T43" fmla="*/ 523520 h 226"/>
                  <a:gd name="T44" fmla="*/ 226088 w 229"/>
                  <a:gd name="T45" fmla="*/ 385881 h 226"/>
                  <a:gd name="T46" fmla="*/ 238375 w 229"/>
                  <a:gd name="T47" fmla="*/ 420291 h 226"/>
                  <a:gd name="T48" fmla="*/ 270322 w 229"/>
                  <a:gd name="T49" fmla="*/ 408002 h 226"/>
                  <a:gd name="T50" fmla="*/ 282610 w 229"/>
                  <a:gd name="T51" fmla="*/ 309688 h 226"/>
                  <a:gd name="T52" fmla="*/ 277695 w 229"/>
                  <a:gd name="T53" fmla="*/ 543183 h 226"/>
                  <a:gd name="T54" fmla="*/ 317014 w 229"/>
                  <a:gd name="T55" fmla="*/ 540725 h 226"/>
                  <a:gd name="T56" fmla="*/ 361249 w 229"/>
                  <a:gd name="T57" fmla="*/ 555472 h 226"/>
                  <a:gd name="T58" fmla="*/ 385824 w 229"/>
                  <a:gd name="T59" fmla="*/ 523520 h 226"/>
                  <a:gd name="T60" fmla="*/ 341589 w 229"/>
                  <a:gd name="T61" fmla="*/ 449785 h 226"/>
                  <a:gd name="T62" fmla="*/ 334217 w 229"/>
                  <a:gd name="T63" fmla="*/ 427664 h 226"/>
                  <a:gd name="T64" fmla="*/ 356334 w 229"/>
                  <a:gd name="T65" fmla="*/ 390797 h 226"/>
                  <a:gd name="T66" fmla="*/ 395654 w 229"/>
                  <a:gd name="T67" fmla="*/ 385881 h 226"/>
                  <a:gd name="T68" fmla="*/ 385824 w 229"/>
                  <a:gd name="T69" fmla="*/ 336724 h 226"/>
                  <a:gd name="T70" fmla="*/ 496410 w 229"/>
                  <a:gd name="T71" fmla="*/ 425206 h 226"/>
                  <a:gd name="T72" fmla="*/ 491495 w 229"/>
                  <a:gd name="T73" fmla="*/ 336724 h 226"/>
                  <a:gd name="T74" fmla="*/ 530815 w 229"/>
                  <a:gd name="T75" fmla="*/ 366218 h 226"/>
                  <a:gd name="T76" fmla="*/ 555390 w 229"/>
                  <a:gd name="T77" fmla="*/ 336724 h 226"/>
                  <a:gd name="T78" fmla="*/ 535730 w 229"/>
                  <a:gd name="T79" fmla="*/ 299857 h 226"/>
                  <a:gd name="T80" fmla="*/ 550475 w 229"/>
                  <a:gd name="T81" fmla="*/ 248242 h 226"/>
                  <a:gd name="T82" fmla="*/ 380909 w 229"/>
                  <a:gd name="T83" fmla="*/ 258073 h 226"/>
                  <a:gd name="T84" fmla="*/ 403026 w 229"/>
                  <a:gd name="T85" fmla="*/ 250700 h 226"/>
                  <a:gd name="T86" fmla="*/ 395654 w 229"/>
                  <a:gd name="T87" fmla="*/ 235953 h 226"/>
                  <a:gd name="T88" fmla="*/ 375994 w 229"/>
                  <a:gd name="T89" fmla="*/ 240868 h 226"/>
                  <a:gd name="T90" fmla="*/ 516070 w 229"/>
                  <a:gd name="T91" fmla="*/ 149928 h 226"/>
                  <a:gd name="T92" fmla="*/ 484123 w 229"/>
                  <a:gd name="T93" fmla="*/ 122892 h 226"/>
                  <a:gd name="T94" fmla="*/ 481665 w 229"/>
                  <a:gd name="T95" fmla="*/ 81109 h 226"/>
                  <a:gd name="T96" fmla="*/ 442346 w 229"/>
                  <a:gd name="T97" fmla="*/ 68820 h 226"/>
                  <a:gd name="T98" fmla="*/ 427601 w 229"/>
                  <a:gd name="T99" fmla="*/ 113061 h 226"/>
                  <a:gd name="T100" fmla="*/ 383366 w 229"/>
                  <a:gd name="T101" fmla="*/ 39325 h 226"/>
                  <a:gd name="T102" fmla="*/ 341589 w 229"/>
                  <a:gd name="T103" fmla="*/ 157302 h 226"/>
                  <a:gd name="T104" fmla="*/ 319472 w 229"/>
                  <a:gd name="T105" fmla="*/ 127808 h 226"/>
                  <a:gd name="T106" fmla="*/ 287525 w 229"/>
                  <a:gd name="T107" fmla="*/ 145013 h 226"/>
                  <a:gd name="T108" fmla="*/ 245748 w 229"/>
                  <a:gd name="T109" fmla="*/ 122892 h 226"/>
                  <a:gd name="T110" fmla="*/ 238375 w 229"/>
                  <a:gd name="T111" fmla="*/ 100771 h 226"/>
                  <a:gd name="T112" fmla="*/ 240833 w 229"/>
                  <a:gd name="T113" fmla="*/ 14747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59" name="Freeform 119"/>
              <p:cNvSpPr/>
              <p:nvPr/>
            </p:nvSpPr>
            <p:spPr bwMode="auto">
              <a:xfrm rot="-914136">
                <a:off x="3499710" y="127955"/>
                <a:ext cx="749422" cy="739714"/>
              </a:xfrm>
              <a:custGeom>
                <a:avLst/>
                <a:gdLst>
                  <a:gd name="T0" fmla="*/ 242171 w 229"/>
                  <a:gd name="T1" fmla="*/ 45823 h 226"/>
                  <a:gd name="T2" fmla="*/ 281442 w 229"/>
                  <a:gd name="T3" fmla="*/ 94919 h 226"/>
                  <a:gd name="T4" fmla="*/ 166902 w 229"/>
                  <a:gd name="T5" fmla="*/ 94919 h 226"/>
                  <a:gd name="T6" fmla="*/ 278170 w 229"/>
                  <a:gd name="T7" fmla="*/ 219296 h 226"/>
                  <a:gd name="T8" fmla="*/ 232354 w 229"/>
                  <a:gd name="T9" fmla="*/ 222569 h 226"/>
                  <a:gd name="T10" fmla="*/ 225808 w 229"/>
                  <a:gd name="T11" fmla="*/ 284757 h 226"/>
                  <a:gd name="T12" fmla="*/ 173447 w 229"/>
                  <a:gd name="T13" fmla="*/ 307669 h 226"/>
                  <a:gd name="T14" fmla="*/ 140721 w 229"/>
                  <a:gd name="T15" fmla="*/ 301123 h 226"/>
                  <a:gd name="T16" fmla="*/ 49089 w 229"/>
                  <a:gd name="T17" fmla="*/ 235661 h 226"/>
                  <a:gd name="T18" fmla="*/ 3273 w 229"/>
                  <a:gd name="T19" fmla="*/ 278211 h 226"/>
                  <a:gd name="T20" fmla="*/ 32726 w 229"/>
                  <a:gd name="T21" fmla="*/ 343672 h 226"/>
                  <a:gd name="T22" fmla="*/ 22908 w 229"/>
                  <a:gd name="T23" fmla="*/ 392768 h 226"/>
                  <a:gd name="T24" fmla="*/ 333804 w 229"/>
                  <a:gd name="T25" fmla="*/ 369857 h 226"/>
                  <a:gd name="T26" fmla="*/ 199628 w 229"/>
                  <a:gd name="T27" fmla="*/ 396042 h 226"/>
                  <a:gd name="T28" fmla="*/ 189810 w 229"/>
                  <a:gd name="T29" fmla="*/ 435318 h 226"/>
                  <a:gd name="T30" fmla="*/ 238899 w 229"/>
                  <a:gd name="T31" fmla="*/ 451684 h 226"/>
                  <a:gd name="T32" fmla="*/ 52361 w 229"/>
                  <a:gd name="T33" fmla="*/ 530237 h 226"/>
                  <a:gd name="T34" fmla="*/ 163629 w 229"/>
                  <a:gd name="T35" fmla="*/ 576060 h 226"/>
                  <a:gd name="T36" fmla="*/ 143994 w 229"/>
                  <a:gd name="T37" fmla="*/ 595699 h 226"/>
                  <a:gd name="T38" fmla="*/ 160357 w 229"/>
                  <a:gd name="T39" fmla="*/ 612064 h 226"/>
                  <a:gd name="T40" fmla="*/ 179992 w 229"/>
                  <a:gd name="T41" fmla="*/ 592426 h 226"/>
                  <a:gd name="T42" fmla="*/ 229081 w 229"/>
                  <a:gd name="T43" fmla="*/ 697164 h 226"/>
                  <a:gd name="T44" fmla="*/ 301078 w 229"/>
                  <a:gd name="T45" fmla="*/ 513872 h 226"/>
                  <a:gd name="T46" fmla="*/ 317441 w 229"/>
                  <a:gd name="T47" fmla="*/ 559695 h 226"/>
                  <a:gd name="T48" fmla="*/ 359984 w 229"/>
                  <a:gd name="T49" fmla="*/ 543330 h 226"/>
                  <a:gd name="T50" fmla="*/ 376347 w 229"/>
                  <a:gd name="T51" fmla="*/ 412407 h 226"/>
                  <a:gd name="T52" fmla="*/ 369802 w 229"/>
                  <a:gd name="T53" fmla="*/ 723349 h 226"/>
                  <a:gd name="T54" fmla="*/ 422163 w 229"/>
                  <a:gd name="T55" fmla="*/ 720076 h 226"/>
                  <a:gd name="T56" fmla="*/ 481070 w 229"/>
                  <a:gd name="T57" fmla="*/ 739714 h 226"/>
                  <a:gd name="T58" fmla="*/ 513796 w 229"/>
                  <a:gd name="T59" fmla="*/ 697164 h 226"/>
                  <a:gd name="T60" fmla="*/ 454889 w 229"/>
                  <a:gd name="T61" fmla="*/ 598972 h 226"/>
                  <a:gd name="T62" fmla="*/ 445072 w 229"/>
                  <a:gd name="T63" fmla="*/ 569514 h 226"/>
                  <a:gd name="T64" fmla="*/ 474525 w 229"/>
                  <a:gd name="T65" fmla="*/ 520418 h 226"/>
                  <a:gd name="T66" fmla="*/ 526886 w 229"/>
                  <a:gd name="T67" fmla="*/ 513872 h 226"/>
                  <a:gd name="T68" fmla="*/ 513796 w 229"/>
                  <a:gd name="T69" fmla="*/ 448411 h 226"/>
                  <a:gd name="T70" fmla="*/ 661062 w 229"/>
                  <a:gd name="T71" fmla="*/ 566241 h 226"/>
                  <a:gd name="T72" fmla="*/ 654517 w 229"/>
                  <a:gd name="T73" fmla="*/ 448411 h 226"/>
                  <a:gd name="T74" fmla="*/ 706878 w 229"/>
                  <a:gd name="T75" fmla="*/ 487688 h 226"/>
                  <a:gd name="T76" fmla="*/ 739604 w 229"/>
                  <a:gd name="T77" fmla="*/ 448411 h 226"/>
                  <a:gd name="T78" fmla="*/ 713424 w 229"/>
                  <a:gd name="T79" fmla="*/ 399315 h 226"/>
                  <a:gd name="T80" fmla="*/ 733059 w 229"/>
                  <a:gd name="T81" fmla="*/ 330580 h 226"/>
                  <a:gd name="T82" fmla="*/ 507251 w 229"/>
                  <a:gd name="T83" fmla="*/ 343672 h 226"/>
                  <a:gd name="T84" fmla="*/ 536704 w 229"/>
                  <a:gd name="T85" fmla="*/ 333853 h 226"/>
                  <a:gd name="T86" fmla="*/ 526886 w 229"/>
                  <a:gd name="T87" fmla="*/ 314215 h 226"/>
                  <a:gd name="T88" fmla="*/ 500706 w 229"/>
                  <a:gd name="T89" fmla="*/ 320761 h 226"/>
                  <a:gd name="T90" fmla="*/ 687243 w 229"/>
                  <a:gd name="T91" fmla="*/ 199657 h 226"/>
                  <a:gd name="T92" fmla="*/ 644699 w 229"/>
                  <a:gd name="T93" fmla="*/ 163654 h 226"/>
                  <a:gd name="T94" fmla="*/ 641427 w 229"/>
                  <a:gd name="T95" fmla="*/ 108011 h 226"/>
                  <a:gd name="T96" fmla="*/ 589065 w 229"/>
                  <a:gd name="T97" fmla="*/ 91646 h 226"/>
                  <a:gd name="T98" fmla="*/ 569430 w 229"/>
                  <a:gd name="T99" fmla="*/ 150561 h 226"/>
                  <a:gd name="T100" fmla="*/ 510523 w 229"/>
                  <a:gd name="T101" fmla="*/ 52369 h 226"/>
                  <a:gd name="T102" fmla="*/ 454889 w 229"/>
                  <a:gd name="T103" fmla="*/ 209477 h 226"/>
                  <a:gd name="T104" fmla="*/ 425436 w 229"/>
                  <a:gd name="T105" fmla="*/ 170200 h 226"/>
                  <a:gd name="T106" fmla="*/ 382892 w 229"/>
                  <a:gd name="T107" fmla="*/ 193111 h 226"/>
                  <a:gd name="T108" fmla="*/ 327259 w 229"/>
                  <a:gd name="T109" fmla="*/ 163654 h 226"/>
                  <a:gd name="T110" fmla="*/ 317441 w 229"/>
                  <a:gd name="T111" fmla="*/ 134196 h 226"/>
                  <a:gd name="T112" fmla="*/ 320713 w 229"/>
                  <a:gd name="T113" fmla="*/ 19638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0" name="Freeform 119"/>
              <p:cNvSpPr/>
              <p:nvPr/>
            </p:nvSpPr>
            <p:spPr bwMode="auto">
              <a:xfrm rot="-914136">
                <a:off x="4649022" y="0"/>
                <a:ext cx="1008690" cy="995624"/>
              </a:xfrm>
              <a:custGeom>
                <a:avLst/>
                <a:gdLst>
                  <a:gd name="T0" fmla="*/ 325952 w 229"/>
                  <a:gd name="T1" fmla="*/ 61676 h 226"/>
                  <a:gd name="T2" fmla="*/ 378809 w 229"/>
                  <a:gd name="T3" fmla="*/ 127757 h 226"/>
                  <a:gd name="T4" fmla="*/ 224643 w 229"/>
                  <a:gd name="T5" fmla="*/ 127757 h 226"/>
                  <a:gd name="T6" fmla="*/ 374405 w 229"/>
                  <a:gd name="T7" fmla="*/ 295163 h 226"/>
                  <a:gd name="T8" fmla="*/ 312738 w 229"/>
                  <a:gd name="T9" fmla="*/ 299568 h 226"/>
                  <a:gd name="T10" fmla="*/ 303928 w 229"/>
                  <a:gd name="T11" fmla="*/ 383271 h 226"/>
                  <a:gd name="T12" fmla="*/ 233452 w 229"/>
                  <a:gd name="T13" fmla="*/ 414109 h 226"/>
                  <a:gd name="T14" fmla="*/ 189405 w 229"/>
                  <a:gd name="T15" fmla="*/ 405298 h 226"/>
                  <a:gd name="T16" fmla="*/ 66071 w 229"/>
                  <a:gd name="T17" fmla="*/ 317190 h 226"/>
                  <a:gd name="T18" fmla="*/ 4405 w 229"/>
                  <a:gd name="T19" fmla="*/ 374460 h 226"/>
                  <a:gd name="T20" fmla="*/ 44048 w 229"/>
                  <a:gd name="T21" fmla="*/ 462569 h 226"/>
                  <a:gd name="T22" fmla="*/ 30833 w 229"/>
                  <a:gd name="T23" fmla="*/ 528650 h 226"/>
                  <a:gd name="T24" fmla="*/ 449286 w 229"/>
                  <a:gd name="T25" fmla="*/ 497812 h 226"/>
                  <a:gd name="T26" fmla="*/ 268690 w 229"/>
                  <a:gd name="T27" fmla="*/ 533055 h 226"/>
                  <a:gd name="T28" fmla="*/ 255476 w 229"/>
                  <a:gd name="T29" fmla="*/ 585920 h 226"/>
                  <a:gd name="T30" fmla="*/ 321547 w 229"/>
                  <a:gd name="T31" fmla="*/ 607947 h 226"/>
                  <a:gd name="T32" fmla="*/ 70476 w 229"/>
                  <a:gd name="T33" fmla="*/ 713677 h 226"/>
                  <a:gd name="T34" fmla="*/ 220238 w 229"/>
                  <a:gd name="T35" fmla="*/ 775353 h 226"/>
                  <a:gd name="T36" fmla="*/ 193809 w 229"/>
                  <a:gd name="T37" fmla="*/ 801786 h 226"/>
                  <a:gd name="T38" fmla="*/ 215833 w 229"/>
                  <a:gd name="T39" fmla="*/ 823813 h 226"/>
                  <a:gd name="T40" fmla="*/ 242262 w 229"/>
                  <a:gd name="T41" fmla="*/ 797380 h 226"/>
                  <a:gd name="T42" fmla="*/ 308333 w 229"/>
                  <a:gd name="T43" fmla="*/ 938354 h 226"/>
                  <a:gd name="T44" fmla="*/ 405238 w 229"/>
                  <a:gd name="T45" fmla="*/ 691650 h 226"/>
                  <a:gd name="T46" fmla="*/ 427262 w 229"/>
                  <a:gd name="T47" fmla="*/ 753326 h 226"/>
                  <a:gd name="T48" fmla="*/ 484524 w 229"/>
                  <a:gd name="T49" fmla="*/ 731299 h 226"/>
                  <a:gd name="T50" fmla="*/ 506547 w 229"/>
                  <a:gd name="T51" fmla="*/ 555082 h 226"/>
                  <a:gd name="T52" fmla="*/ 497738 w 229"/>
                  <a:gd name="T53" fmla="*/ 973597 h 226"/>
                  <a:gd name="T54" fmla="*/ 568214 w 229"/>
                  <a:gd name="T55" fmla="*/ 969192 h 226"/>
                  <a:gd name="T56" fmla="*/ 647500 w 229"/>
                  <a:gd name="T57" fmla="*/ 995624 h 226"/>
                  <a:gd name="T58" fmla="*/ 691547 w 229"/>
                  <a:gd name="T59" fmla="*/ 938354 h 226"/>
                  <a:gd name="T60" fmla="*/ 612262 w 229"/>
                  <a:gd name="T61" fmla="*/ 806191 h 226"/>
                  <a:gd name="T62" fmla="*/ 599047 w 229"/>
                  <a:gd name="T63" fmla="*/ 766542 h 226"/>
                  <a:gd name="T64" fmla="*/ 638690 w 229"/>
                  <a:gd name="T65" fmla="*/ 700461 h 226"/>
                  <a:gd name="T66" fmla="*/ 709166 w 229"/>
                  <a:gd name="T67" fmla="*/ 691650 h 226"/>
                  <a:gd name="T68" fmla="*/ 691547 w 229"/>
                  <a:gd name="T69" fmla="*/ 603542 h 226"/>
                  <a:gd name="T70" fmla="*/ 889761 w 229"/>
                  <a:gd name="T71" fmla="*/ 762137 h 226"/>
                  <a:gd name="T72" fmla="*/ 880952 w 229"/>
                  <a:gd name="T73" fmla="*/ 603542 h 226"/>
                  <a:gd name="T74" fmla="*/ 951428 w 229"/>
                  <a:gd name="T75" fmla="*/ 656407 h 226"/>
                  <a:gd name="T76" fmla="*/ 995476 w 229"/>
                  <a:gd name="T77" fmla="*/ 603542 h 226"/>
                  <a:gd name="T78" fmla="*/ 960238 w 229"/>
                  <a:gd name="T79" fmla="*/ 537461 h 226"/>
                  <a:gd name="T80" fmla="*/ 986666 w 229"/>
                  <a:gd name="T81" fmla="*/ 444947 h 226"/>
                  <a:gd name="T82" fmla="*/ 682738 w 229"/>
                  <a:gd name="T83" fmla="*/ 462569 h 226"/>
                  <a:gd name="T84" fmla="*/ 722381 w 229"/>
                  <a:gd name="T85" fmla="*/ 449352 h 226"/>
                  <a:gd name="T86" fmla="*/ 709166 w 229"/>
                  <a:gd name="T87" fmla="*/ 422920 h 226"/>
                  <a:gd name="T88" fmla="*/ 673928 w 229"/>
                  <a:gd name="T89" fmla="*/ 431731 h 226"/>
                  <a:gd name="T90" fmla="*/ 925000 w 229"/>
                  <a:gd name="T91" fmla="*/ 268730 h 226"/>
                  <a:gd name="T92" fmla="*/ 867738 w 229"/>
                  <a:gd name="T93" fmla="*/ 220271 h 226"/>
                  <a:gd name="T94" fmla="*/ 863333 w 229"/>
                  <a:gd name="T95" fmla="*/ 145379 h 226"/>
                  <a:gd name="T96" fmla="*/ 792857 w 229"/>
                  <a:gd name="T97" fmla="*/ 123352 h 226"/>
                  <a:gd name="T98" fmla="*/ 766428 w 229"/>
                  <a:gd name="T99" fmla="*/ 202649 h 226"/>
                  <a:gd name="T100" fmla="*/ 687143 w 229"/>
                  <a:gd name="T101" fmla="*/ 70487 h 226"/>
                  <a:gd name="T102" fmla="*/ 612262 w 229"/>
                  <a:gd name="T103" fmla="*/ 281947 h 226"/>
                  <a:gd name="T104" fmla="*/ 572619 w 229"/>
                  <a:gd name="T105" fmla="*/ 229082 h 226"/>
                  <a:gd name="T106" fmla="*/ 515357 w 229"/>
                  <a:gd name="T107" fmla="*/ 259920 h 226"/>
                  <a:gd name="T108" fmla="*/ 440476 w 229"/>
                  <a:gd name="T109" fmla="*/ 220271 h 226"/>
                  <a:gd name="T110" fmla="*/ 427262 w 229"/>
                  <a:gd name="T111" fmla="*/ 180622 h 226"/>
                  <a:gd name="T112" fmla="*/ 431666 w 229"/>
                  <a:gd name="T113" fmla="*/ 26432 h 22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9" h="226">
                    <a:moveTo>
                      <a:pt x="83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80" y="1"/>
                      <a:pt x="79" y="3"/>
                      <a:pt x="80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3"/>
                      <a:pt x="72" y="13"/>
                    </a:cubicBezTo>
                    <a:cubicBezTo>
                      <a:pt x="71" y="13"/>
                      <a:pt x="70" y="14"/>
                      <a:pt x="69" y="15"/>
                    </a:cubicBezTo>
                    <a:cubicBezTo>
                      <a:pt x="69" y="17"/>
                      <a:pt x="69" y="19"/>
                      <a:pt x="71" y="20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4" y="23"/>
                      <a:pt x="54" y="23"/>
                      <a:pt x="53" y="23"/>
                    </a:cubicBezTo>
                    <a:cubicBezTo>
                      <a:pt x="52" y="23"/>
                      <a:pt x="51" y="23"/>
                      <a:pt x="50" y="24"/>
                    </a:cubicBezTo>
                    <a:cubicBezTo>
                      <a:pt x="49" y="26"/>
                      <a:pt x="50" y="28"/>
                      <a:pt x="51" y="29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88" y="69"/>
                      <a:pt x="87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3" y="67"/>
                      <a:pt x="81" y="69"/>
                      <a:pt x="81" y="71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3" y="69"/>
                      <a:pt x="72" y="68"/>
                      <a:pt x="71" y="68"/>
                    </a:cubicBezTo>
                    <a:cubicBezTo>
                      <a:pt x="70" y="68"/>
                      <a:pt x="70" y="69"/>
                      <a:pt x="69" y="69"/>
                    </a:cubicBezTo>
                    <a:cubicBezTo>
                      <a:pt x="68" y="71"/>
                      <a:pt x="68" y="73"/>
                      <a:pt x="69" y="74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0" y="83"/>
                      <a:pt x="68" y="85"/>
                      <a:pt x="69" y="87"/>
                    </a:cubicBezTo>
                    <a:cubicBezTo>
                      <a:pt x="69" y="88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7" y="53"/>
                      <a:pt x="26" y="52"/>
                      <a:pt x="25" y="52"/>
                    </a:cubicBezTo>
                    <a:cubicBezTo>
                      <a:pt x="24" y="52"/>
                      <a:pt x="24" y="52"/>
                      <a:pt x="23" y="52"/>
                    </a:cubicBezTo>
                    <a:cubicBezTo>
                      <a:pt x="22" y="53"/>
                      <a:pt x="21" y="56"/>
                      <a:pt x="22" y="57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9" y="72"/>
                      <a:pt x="18" y="72"/>
                      <a:pt x="16" y="72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3" y="73"/>
                      <a:pt x="13" y="75"/>
                      <a:pt x="14" y="77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3"/>
                      <a:pt x="4" y="83"/>
                      <a:pt x="4" y="83"/>
                    </a:cubicBezTo>
                    <a:cubicBezTo>
                      <a:pt x="3" y="83"/>
                      <a:pt x="1" y="84"/>
                      <a:pt x="1" y="85"/>
                    </a:cubicBezTo>
                    <a:cubicBezTo>
                      <a:pt x="0" y="87"/>
                      <a:pt x="2" y="89"/>
                      <a:pt x="3" y="89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7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5"/>
                    </a:cubicBezTo>
                    <a:cubicBezTo>
                      <a:pt x="11" y="105"/>
                      <a:pt x="11" y="105"/>
                      <a:pt x="12" y="104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5" y="121"/>
                      <a:pt x="5" y="123"/>
                      <a:pt x="6" y="125"/>
                    </a:cubicBezTo>
                    <a:cubicBezTo>
                      <a:pt x="6" y="126"/>
                      <a:pt x="7" y="126"/>
                      <a:pt x="8" y="126"/>
                    </a:cubicBezTo>
                    <a:cubicBezTo>
                      <a:pt x="9" y="126"/>
                      <a:pt x="10" y="126"/>
                      <a:pt x="10" y="126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102" y="113"/>
                      <a:pt x="102" y="113"/>
                      <a:pt x="102" y="113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3" y="115"/>
                    </a:cubicBezTo>
                    <a:cubicBezTo>
                      <a:pt x="62" y="115"/>
                      <a:pt x="61" y="115"/>
                      <a:pt x="60" y="116"/>
                    </a:cubicBezTo>
                    <a:cubicBezTo>
                      <a:pt x="59" y="118"/>
                      <a:pt x="60" y="120"/>
                      <a:pt x="61" y="12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4" y="127"/>
                      <a:pt x="53" y="129"/>
                      <a:pt x="54" y="131"/>
                    </a:cubicBezTo>
                    <a:cubicBezTo>
                      <a:pt x="54" y="132"/>
                      <a:pt x="56" y="133"/>
                      <a:pt x="57" y="133"/>
                    </a:cubicBezTo>
                    <a:cubicBezTo>
                      <a:pt x="57" y="133"/>
                      <a:pt x="58" y="133"/>
                      <a:pt x="58" y="133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6" y="137"/>
                      <a:pt x="67" y="139"/>
                      <a:pt x="69" y="140"/>
                    </a:cubicBezTo>
                    <a:cubicBezTo>
                      <a:pt x="69" y="140"/>
                      <a:pt x="70" y="140"/>
                      <a:pt x="70" y="140"/>
                    </a:cubicBezTo>
                    <a:cubicBezTo>
                      <a:pt x="71" y="140"/>
                      <a:pt x="73" y="139"/>
                      <a:pt x="73" y="13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68" y="158"/>
                      <a:pt x="68" y="158"/>
                      <a:pt x="68" y="158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18" y="159"/>
                      <a:pt x="16" y="160"/>
                      <a:pt x="16" y="162"/>
                    </a:cubicBezTo>
                    <a:cubicBezTo>
                      <a:pt x="16" y="164"/>
                      <a:pt x="18" y="165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61" y="164"/>
                      <a:pt x="61" y="164"/>
                      <a:pt x="61" y="164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31" y="176"/>
                      <a:pt x="29" y="178"/>
                      <a:pt x="29" y="179"/>
                    </a:cubicBezTo>
                    <a:cubicBezTo>
                      <a:pt x="29" y="181"/>
                      <a:pt x="31" y="183"/>
                      <a:pt x="33" y="183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34" y="193"/>
                      <a:pt x="34" y="193"/>
                      <a:pt x="34" y="193"/>
                    </a:cubicBezTo>
                    <a:cubicBezTo>
                      <a:pt x="32" y="194"/>
                      <a:pt x="32" y="197"/>
                      <a:pt x="34" y="198"/>
                    </a:cubicBezTo>
                    <a:cubicBezTo>
                      <a:pt x="34" y="198"/>
                      <a:pt x="35" y="199"/>
                      <a:pt x="36" y="199"/>
                    </a:cubicBezTo>
                    <a:cubicBezTo>
                      <a:pt x="37" y="199"/>
                      <a:pt x="38" y="198"/>
                      <a:pt x="39" y="198"/>
                    </a:cubicBezTo>
                    <a:cubicBezTo>
                      <a:pt x="49" y="187"/>
                      <a:pt x="49" y="187"/>
                      <a:pt x="49" y="187"/>
                    </a:cubicBezTo>
                    <a:cubicBezTo>
                      <a:pt x="49" y="198"/>
                      <a:pt x="49" y="198"/>
                      <a:pt x="49" y="198"/>
                    </a:cubicBezTo>
                    <a:cubicBezTo>
                      <a:pt x="49" y="200"/>
                      <a:pt x="50" y="201"/>
                      <a:pt x="52" y="201"/>
                    </a:cubicBezTo>
                    <a:cubicBezTo>
                      <a:pt x="52" y="201"/>
                      <a:pt x="52" y="201"/>
                      <a:pt x="52" y="201"/>
                    </a:cubicBezTo>
                    <a:cubicBezTo>
                      <a:pt x="54" y="201"/>
                      <a:pt x="56" y="200"/>
                      <a:pt x="56" y="198"/>
                    </a:cubicBezTo>
                    <a:cubicBezTo>
                      <a:pt x="55" y="181"/>
                      <a:pt x="55" y="181"/>
                      <a:pt x="55" y="181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2"/>
                      <a:pt x="68" y="213"/>
                      <a:pt x="70" y="213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2" y="213"/>
                      <a:pt x="74" y="212"/>
                      <a:pt x="74" y="210"/>
                    </a:cubicBezTo>
                    <a:cubicBezTo>
                      <a:pt x="72" y="162"/>
                      <a:pt x="72" y="162"/>
                      <a:pt x="72" y="162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0" y="158"/>
                      <a:pt x="89" y="160"/>
                      <a:pt x="90" y="162"/>
                    </a:cubicBezTo>
                    <a:cubicBezTo>
                      <a:pt x="91" y="163"/>
                      <a:pt x="92" y="164"/>
                      <a:pt x="93" y="164"/>
                    </a:cubicBezTo>
                    <a:cubicBezTo>
                      <a:pt x="94" y="164"/>
                      <a:pt x="94" y="164"/>
                      <a:pt x="95" y="163"/>
                    </a:cubicBezTo>
                    <a:cubicBezTo>
                      <a:pt x="100" y="161"/>
                      <a:pt x="100" y="161"/>
                      <a:pt x="100" y="161"/>
                    </a:cubicBezTo>
                    <a:cubicBezTo>
                      <a:pt x="97" y="171"/>
                      <a:pt x="97" y="171"/>
                      <a:pt x="97" y="171"/>
                    </a:cubicBezTo>
                    <a:cubicBezTo>
                      <a:pt x="97" y="172"/>
                      <a:pt x="98" y="174"/>
                      <a:pt x="100" y="175"/>
                    </a:cubicBezTo>
                    <a:cubicBezTo>
                      <a:pt x="100" y="175"/>
                      <a:pt x="100" y="175"/>
                      <a:pt x="101" y="175"/>
                    </a:cubicBezTo>
                    <a:cubicBezTo>
                      <a:pt x="102" y="175"/>
                      <a:pt x="103" y="174"/>
                      <a:pt x="104" y="172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11" y="167"/>
                      <a:pt x="112" y="167"/>
                      <a:pt x="113" y="167"/>
                    </a:cubicBezTo>
                    <a:cubicBezTo>
                      <a:pt x="113" y="167"/>
                      <a:pt x="114" y="167"/>
                      <a:pt x="115" y="166"/>
                    </a:cubicBezTo>
                    <a:cubicBezTo>
                      <a:pt x="116" y="165"/>
                      <a:pt x="116" y="163"/>
                      <a:pt x="115" y="161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5" y="126"/>
                      <a:pt x="115" y="126"/>
                      <a:pt x="115" y="12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07" y="218"/>
                      <a:pt x="107" y="218"/>
                      <a:pt x="107" y="218"/>
                    </a:cubicBezTo>
                    <a:cubicBezTo>
                      <a:pt x="106" y="220"/>
                      <a:pt x="106" y="222"/>
                      <a:pt x="108" y="223"/>
                    </a:cubicBezTo>
                    <a:cubicBezTo>
                      <a:pt x="109" y="223"/>
                      <a:pt x="109" y="223"/>
                      <a:pt x="110" y="223"/>
                    </a:cubicBezTo>
                    <a:cubicBezTo>
                      <a:pt x="111" y="223"/>
                      <a:pt x="112" y="222"/>
                      <a:pt x="113" y="221"/>
                    </a:cubicBezTo>
                    <a:cubicBezTo>
                      <a:pt x="132" y="185"/>
                      <a:pt x="132" y="185"/>
                      <a:pt x="132" y="18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7" y="217"/>
                      <a:pt x="128" y="219"/>
                      <a:pt x="129" y="220"/>
                    </a:cubicBezTo>
                    <a:cubicBezTo>
                      <a:pt x="130" y="220"/>
                      <a:pt x="131" y="221"/>
                      <a:pt x="131" y="221"/>
                    </a:cubicBezTo>
                    <a:cubicBezTo>
                      <a:pt x="132" y="221"/>
                      <a:pt x="133" y="220"/>
                      <a:pt x="134" y="219"/>
                    </a:cubicBezTo>
                    <a:cubicBezTo>
                      <a:pt x="139" y="209"/>
                      <a:pt x="139" y="209"/>
                      <a:pt x="139" y="209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4" y="225"/>
                      <a:pt x="145" y="226"/>
                      <a:pt x="147" y="226"/>
                    </a:cubicBezTo>
                    <a:cubicBezTo>
                      <a:pt x="147" y="226"/>
                      <a:pt x="147" y="226"/>
                      <a:pt x="148" y="226"/>
                    </a:cubicBezTo>
                    <a:cubicBezTo>
                      <a:pt x="149" y="225"/>
                      <a:pt x="150" y="223"/>
                      <a:pt x="150" y="221"/>
                    </a:cubicBezTo>
                    <a:cubicBezTo>
                      <a:pt x="146" y="207"/>
                      <a:pt x="146" y="207"/>
                      <a:pt x="146" y="207"/>
                    </a:cubicBezTo>
                    <a:cubicBezTo>
                      <a:pt x="155" y="213"/>
                      <a:pt x="155" y="213"/>
                      <a:pt x="155" y="213"/>
                    </a:cubicBezTo>
                    <a:cubicBezTo>
                      <a:pt x="156" y="213"/>
                      <a:pt x="156" y="213"/>
                      <a:pt x="157" y="213"/>
                    </a:cubicBezTo>
                    <a:cubicBezTo>
                      <a:pt x="158" y="213"/>
                      <a:pt x="159" y="212"/>
                      <a:pt x="160" y="211"/>
                    </a:cubicBezTo>
                    <a:cubicBezTo>
                      <a:pt x="161" y="210"/>
                      <a:pt x="160" y="207"/>
                      <a:pt x="159" y="207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39" y="183"/>
                      <a:pt x="139" y="183"/>
                      <a:pt x="139" y="183"/>
                    </a:cubicBezTo>
                    <a:cubicBezTo>
                      <a:pt x="175" y="203"/>
                      <a:pt x="175" y="203"/>
                      <a:pt x="175" y="203"/>
                    </a:cubicBezTo>
                    <a:cubicBezTo>
                      <a:pt x="175" y="203"/>
                      <a:pt x="176" y="204"/>
                      <a:pt x="176" y="204"/>
                    </a:cubicBezTo>
                    <a:cubicBezTo>
                      <a:pt x="178" y="204"/>
                      <a:pt x="179" y="203"/>
                      <a:pt x="179" y="202"/>
                    </a:cubicBezTo>
                    <a:cubicBezTo>
                      <a:pt x="180" y="200"/>
                      <a:pt x="180" y="198"/>
                      <a:pt x="178" y="197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42" y="144"/>
                      <a:pt x="142" y="144"/>
                      <a:pt x="142" y="144"/>
                    </a:cubicBezTo>
                    <a:cubicBezTo>
                      <a:pt x="141" y="155"/>
                      <a:pt x="141" y="155"/>
                      <a:pt x="141" y="155"/>
                    </a:cubicBezTo>
                    <a:cubicBezTo>
                      <a:pt x="141" y="157"/>
                      <a:pt x="143" y="159"/>
                      <a:pt x="145" y="159"/>
                    </a:cubicBezTo>
                    <a:cubicBezTo>
                      <a:pt x="145" y="159"/>
                      <a:pt x="145" y="159"/>
                      <a:pt x="145" y="159"/>
                    </a:cubicBezTo>
                    <a:cubicBezTo>
                      <a:pt x="147" y="159"/>
                      <a:pt x="148" y="157"/>
                      <a:pt x="148" y="156"/>
                    </a:cubicBezTo>
                    <a:cubicBezTo>
                      <a:pt x="149" y="150"/>
                      <a:pt x="149" y="150"/>
                      <a:pt x="149" y="150"/>
                    </a:cubicBezTo>
                    <a:cubicBezTo>
                      <a:pt x="156" y="157"/>
                      <a:pt x="156" y="157"/>
                      <a:pt x="156" y="157"/>
                    </a:cubicBezTo>
                    <a:cubicBezTo>
                      <a:pt x="156" y="158"/>
                      <a:pt x="157" y="158"/>
                      <a:pt x="158" y="158"/>
                    </a:cubicBezTo>
                    <a:cubicBezTo>
                      <a:pt x="159" y="158"/>
                      <a:pt x="160" y="158"/>
                      <a:pt x="161" y="157"/>
                    </a:cubicBezTo>
                    <a:cubicBezTo>
                      <a:pt x="162" y="156"/>
                      <a:pt x="162" y="153"/>
                      <a:pt x="160" y="152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0" y="143"/>
                      <a:pt x="161" y="141"/>
                      <a:pt x="161" y="139"/>
                    </a:cubicBezTo>
                    <a:cubicBezTo>
                      <a:pt x="160" y="138"/>
                      <a:pt x="159" y="137"/>
                      <a:pt x="157" y="137"/>
                    </a:cubicBezTo>
                    <a:cubicBezTo>
                      <a:pt x="157" y="137"/>
                      <a:pt x="157" y="137"/>
                      <a:pt x="157" y="137"/>
                    </a:cubicBezTo>
                    <a:cubicBezTo>
                      <a:pt x="147" y="139"/>
                      <a:pt x="147" y="139"/>
                      <a:pt x="147" y="139"/>
                    </a:cubicBezTo>
                    <a:cubicBezTo>
                      <a:pt x="126" y="119"/>
                      <a:pt x="126" y="119"/>
                      <a:pt x="126" y="119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202" y="173"/>
                      <a:pt x="202" y="173"/>
                      <a:pt x="202" y="173"/>
                    </a:cubicBezTo>
                    <a:cubicBezTo>
                      <a:pt x="202" y="174"/>
                      <a:pt x="203" y="174"/>
                      <a:pt x="205" y="174"/>
                    </a:cubicBezTo>
                    <a:cubicBezTo>
                      <a:pt x="205" y="174"/>
                      <a:pt x="206" y="174"/>
                      <a:pt x="206" y="174"/>
                    </a:cubicBezTo>
                    <a:cubicBezTo>
                      <a:pt x="208" y="173"/>
                      <a:pt x="208" y="171"/>
                      <a:pt x="207" y="16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210" y="153"/>
                      <a:pt x="210" y="153"/>
                      <a:pt x="210" y="153"/>
                    </a:cubicBezTo>
                    <a:cubicBezTo>
                      <a:pt x="211" y="154"/>
                      <a:pt x="212" y="154"/>
                      <a:pt x="213" y="154"/>
                    </a:cubicBezTo>
                    <a:cubicBezTo>
                      <a:pt x="214" y="154"/>
                      <a:pt x="214" y="154"/>
                      <a:pt x="215" y="154"/>
                    </a:cubicBezTo>
                    <a:cubicBezTo>
                      <a:pt x="216" y="153"/>
                      <a:pt x="217" y="151"/>
                      <a:pt x="216" y="149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5" y="143"/>
                      <a:pt x="225" y="143"/>
                      <a:pt x="225" y="143"/>
                    </a:cubicBezTo>
                    <a:cubicBezTo>
                      <a:pt x="227" y="143"/>
                      <a:pt x="228" y="142"/>
                      <a:pt x="229" y="141"/>
                    </a:cubicBezTo>
                    <a:cubicBezTo>
                      <a:pt x="229" y="139"/>
                      <a:pt x="228" y="137"/>
                      <a:pt x="226" y="137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7"/>
                      <a:pt x="223" y="125"/>
                      <a:pt x="222" y="123"/>
                    </a:cubicBezTo>
                    <a:cubicBezTo>
                      <a:pt x="222" y="122"/>
                      <a:pt x="221" y="121"/>
                      <a:pt x="219" y="121"/>
                    </a:cubicBezTo>
                    <a:cubicBezTo>
                      <a:pt x="219" y="121"/>
                      <a:pt x="218" y="121"/>
                      <a:pt x="218" y="122"/>
                    </a:cubicBezTo>
                    <a:cubicBezTo>
                      <a:pt x="203" y="131"/>
                      <a:pt x="203" y="131"/>
                      <a:pt x="203" y="131"/>
                    </a:cubicBezTo>
                    <a:cubicBezTo>
                      <a:pt x="202" y="131"/>
                      <a:pt x="202" y="131"/>
                      <a:pt x="202" y="131"/>
                    </a:cubicBezTo>
                    <a:cubicBezTo>
                      <a:pt x="188" y="127"/>
                      <a:pt x="188" y="127"/>
                      <a:pt x="188" y="127"/>
                    </a:cubicBezTo>
                    <a:cubicBezTo>
                      <a:pt x="223" y="106"/>
                      <a:pt x="223" y="106"/>
                      <a:pt x="223" y="106"/>
                    </a:cubicBezTo>
                    <a:cubicBezTo>
                      <a:pt x="224" y="105"/>
                      <a:pt x="225" y="103"/>
                      <a:pt x="224" y="101"/>
                    </a:cubicBezTo>
                    <a:cubicBezTo>
                      <a:pt x="223" y="100"/>
                      <a:pt x="222" y="100"/>
                      <a:pt x="221" y="100"/>
                    </a:cubicBezTo>
                    <a:cubicBezTo>
                      <a:pt x="220" y="100"/>
                      <a:pt x="220" y="100"/>
                      <a:pt x="219" y="100"/>
                    </a:cubicBezTo>
                    <a:cubicBezTo>
                      <a:pt x="178" y="125"/>
                      <a:pt x="178" y="125"/>
                      <a:pt x="178" y="12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65" y="111"/>
                      <a:pt x="165" y="111"/>
                      <a:pt x="165" y="111"/>
                    </a:cubicBezTo>
                    <a:cubicBezTo>
                      <a:pt x="165" y="111"/>
                      <a:pt x="166" y="112"/>
                      <a:pt x="166" y="112"/>
                    </a:cubicBezTo>
                    <a:cubicBezTo>
                      <a:pt x="168" y="112"/>
                      <a:pt x="169" y="111"/>
                      <a:pt x="169" y="110"/>
                    </a:cubicBezTo>
                    <a:cubicBezTo>
                      <a:pt x="170" y="108"/>
                      <a:pt x="170" y="106"/>
                      <a:pt x="168" y="105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73" y="99"/>
                      <a:pt x="173" y="99"/>
                      <a:pt x="173" y="99"/>
                    </a:cubicBezTo>
                    <a:cubicBezTo>
                      <a:pt x="175" y="99"/>
                      <a:pt x="176" y="97"/>
                      <a:pt x="176" y="95"/>
                    </a:cubicBezTo>
                    <a:cubicBezTo>
                      <a:pt x="175" y="94"/>
                      <a:pt x="174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3" y="91"/>
                      <a:pt x="163" y="91"/>
                      <a:pt x="163" y="91"/>
                    </a:cubicBezTo>
                    <a:cubicBezTo>
                      <a:pt x="163" y="89"/>
                      <a:pt x="162" y="87"/>
                      <a:pt x="161" y="87"/>
                    </a:cubicBezTo>
                    <a:cubicBezTo>
                      <a:pt x="160" y="86"/>
                      <a:pt x="160" y="86"/>
                      <a:pt x="159" y="86"/>
                    </a:cubicBezTo>
                    <a:cubicBezTo>
                      <a:pt x="158" y="86"/>
                      <a:pt x="157" y="87"/>
                      <a:pt x="156" y="89"/>
                    </a:cubicBezTo>
                    <a:cubicBezTo>
                      <a:pt x="153" y="98"/>
                      <a:pt x="153" y="98"/>
                      <a:pt x="153" y="98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62" y="69"/>
                      <a:pt x="162" y="69"/>
                      <a:pt x="162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12" y="68"/>
                      <a:pt x="213" y="66"/>
                      <a:pt x="213" y="64"/>
                    </a:cubicBezTo>
                    <a:cubicBezTo>
                      <a:pt x="213" y="62"/>
                      <a:pt x="211" y="61"/>
                      <a:pt x="210" y="61"/>
                    </a:cubicBezTo>
                    <a:cubicBezTo>
                      <a:pt x="210" y="61"/>
                      <a:pt x="210" y="61"/>
                      <a:pt x="210" y="61"/>
                    </a:cubicBezTo>
                    <a:cubicBezTo>
                      <a:pt x="168" y="62"/>
                      <a:pt x="168" y="62"/>
                      <a:pt x="168" y="62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79" y="51"/>
                      <a:pt x="179" y="51"/>
                      <a:pt x="179" y="51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199" y="50"/>
                      <a:pt x="200" y="49"/>
                      <a:pt x="200" y="47"/>
                    </a:cubicBezTo>
                    <a:cubicBezTo>
                      <a:pt x="200" y="45"/>
                      <a:pt x="198" y="44"/>
                      <a:pt x="197" y="44"/>
                    </a:cubicBezTo>
                    <a:cubicBezTo>
                      <a:pt x="197" y="44"/>
                      <a:pt x="197" y="44"/>
                      <a:pt x="19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96" y="33"/>
                      <a:pt x="196" y="33"/>
                      <a:pt x="196" y="33"/>
                    </a:cubicBezTo>
                    <a:cubicBezTo>
                      <a:pt x="197" y="32"/>
                      <a:pt x="197" y="30"/>
                      <a:pt x="196" y="28"/>
                    </a:cubicBezTo>
                    <a:cubicBezTo>
                      <a:pt x="195" y="28"/>
                      <a:pt x="194" y="27"/>
                      <a:pt x="193" y="27"/>
                    </a:cubicBezTo>
                    <a:cubicBezTo>
                      <a:pt x="192" y="27"/>
                      <a:pt x="192" y="28"/>
                      <a:pt x="191" y="28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79" y="25"/>
                      <a:pt x="177" y="25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5" y="25"/>
                      <a:pt x="174" y="26"/>
                      <a:pt x="174" y="28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4"/>
                      <a:pt x="161" y="13"/>
                      <a:pt x="159" y="13"/>
                    </a:cubicBezTo>
                    <a:cubicBezTo>
                      <a:pt x="159" y="13"/>
                      <a:pt x="159" y="13"/>
                      <a:pt x="159" y="13"/>
                    </a:cubicBezTo>
                    <a:cubicBezTo>
                      <a:pt x="157" y="13"/>
                      <a:pt x="156" y="14"/>
                      <a:pt x="156" y="1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21" y="102"/>
                      <a:pt x="121" y="102"/>
                      <a:pt x="121" y="102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38" y="69"/>
                      <a:pt x="138" y="69"/>
                      <a:pt x="138" y="69"/>
                    </a:cubicBezTo>
                    <a:cubicBezTo>
                      <a:pt x="139" y="68"/>
                      <a:pt x="140" y="66"/>
                      <a:pt x="139" y="64"/>
                    </a:cubicBezTo>
                    <a:cubicBezTo>
                      <a:pt x="139" y="63"/>
                      <a:pt x="138" y="62"/>
                      <a:pt x="136" y="62"/>
                    </a:cubicBezTo>
                    <a:cubicBezTo>
                      <a:pt x="136" y="62"/>
                      <a:pt x="135" y="63"/>
                      <a:pt x="135" y="63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3" y="54"/>
                      <a:pt x="132" y="52"/>
                      <a:pt x="130" y="52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7" y="51"/>
                      <a:pt x="126" y="52"/>
                      <a:pt x="126" y="54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60"/>
                      <a:pt x="118" y="59"/>
                      <a:pt x="117" y="59"/>
                    </a:cubicBezTo>
                    <a:cubicBezTo>
                      <a:pt x="116" y="59"/>
                      <a:pt x="115" y="60"/>
                      <a:pt x="115" y="60"/>
                    </a:cubicBezTo>
                    <a:cubicBezTo>
                      <a:pt x="113" y="61"/>
                      <a:pt x="113" y="64"/>
                      <a:pt x="114" y="6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4" y="6"/>
                      <a:pt x="123" y="4"/>
                      <a:pt x="121" y="4"/>
                    </a:cubicBezTo>
                    <a:cubicBezTo>
                      <a:pt x="121" y="3"/>
                      <a:pt x="120" y="3"/>
                      <a:pt x="120" y="3"/>
                    </a:cubicBezTo>
                    <a:cubicBezTo>
                      <a:pt x="119" y="3"/>
                      <a:pt x="117" y="4"/>
                      <a:pt x="117" y="5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2" y="9"/>
                      <a:pt x="102" y="7"/>
                      <a:pt x="100" y="6"/>
                    </a:cubicBezTo>
                    <a:cubicBezTo>
                      <a:pt x="99" y="6"/>
                      <a:pt x="99" y="6"/>
                      <a:pt x="98" y="6"/>
                    </a:cubicBezTo>
                    <a:cubicBezTo>
                      <a:pt x="97" y="6"/>
                      <a:pt x="96" y="6"/>
                      <a:pt x="95" y="7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1"/>
                      <a:pt x="84" y="0"/>
                      <a:pt x="8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0256" name="直接连接符 219"/>
            <p:cNvCxnSpPr>
              <a:cxnSpLocks noChangeShapeType="1"/>
            </p:cNvCxnSpPr>
            <p:nvPr/>
          </p:nvCxnSpPr>
          <p:spPr bwMode="auto">
            <a:xfrm flipV="1">
              <a:off x="5154300" y="497812"/>
              <a:ext cx="0" cy="1528268"/>
            </a:xfrm>
            <a:prstGeom prst="line">
              <a:avLst/>
            </a:prstGeom>
            <a:noFill/>
            <a:ln w="25400">
              <a:solidFill>
                <a:srgbClr val="FBF7E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245" name="文本框 6"/>
          <p:cNvSpPr txBox="1">
            <a:spLocks noChangeArrowheads="1"/>
          </p:cNvSpPr>
          <p:nvPr/>
        </p:nvSpPr>
        <p:spPr bwMode="auto">
          <a:xfrm>
            <a:off x="684213" y="498475"/>
            <a:ext cx="7018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Avanti" panose="020B0500000000000000" pitchFamily="2" charset="0"/>
                <a:ea typeface="微软雅黑" panose="020B0503020204020204" pitchFamily="34" charset="-122"/>
              </a:rPr>
              <a:t>在此输入你的小标题</a:t>
            </a:r>
            <a:endParaRPr lang="zh-CN" altLang="en-US" sz="3200" b="1">
              <a:solidFill>
                <a:schemeClr val="bg1"/>
              </a:solidFill>
              <a:latin typeface="Avanti" panose="020B05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10246" name="Freeform 5"/>
          <p:cNvSpPr>
            <a:spLocks noEditPoints="1"/>
          </p:cNvSpPr>
          <p:nvPr/>
        </p:nvSpPr>
        <p:spPr bwMode="auto">
          <a:xfrm>
            <a:off x="9339263" y="3032125"/>
            <a:ext cx="860425" cy="1076325"/>
          </a:xfrm>
          <a:custGeom>
            <a:avLst/>
            <a:gdLst>
              <a:gd name="T0" fmla="*/ 303355 w 156"/>
              <a:gd name="T1" fmla="*/ 538163 h 196"/>
              <a:gd name="T2" fmla="*/ 358510 w 156"/>
              <a:gd name="T3" fmla="*/ 620534 h 196"/>
              <a:gd name="T4" fmla="*/ 375057 w 156"/>
              <a:gd name="T5" fmla="*/ 658974 h 196"/>
              <a:gd name="T6" fmla="*/ 413666 w 156"/>
              <a:gd name="T7" fmla="*/ 675449 h 196"/>
              <a:gd name="T8" fmla="*/ 452275 w 156"/>
              <a:gd name="T9" fmla="*/ 658974 h 196"/>
              <a:gd name="T10" fmla="*/ 468821 w 156"/>
              <a:gd name="T11" fmla="*/ 620534 h 196"/>
              <a:gd name="T12" fmla="*/ 523977 w 156"/>
              <a:gd name="T13" fmla="*/ 538163 h 196"/>
              <a:gd name="T14" fmla="*/ 518461 w 156"/>
              <a:gd name="T15" fmla="*/ 647992 h 196"/>
              <a:gd name="T16" fmla="*/ 490883 w 156"/>
              <a:gd name="T17" fmla="*/ 697415 h 196"/>
              <a:gd name="T18" fmla="*/ 512946 w 156"/>
              <a:gd name="T19" fmla="*/ 713889 h 196"/>
              <a:gd name="T20" fmla="*/ 441244 w 156"/>
              <a:gd name="T21" fmla="*/ 763312 h 196"/>
              <a:gd name="T22" fmla="*/ 386088 w 156"/>
              <a:gd name="T23" fmla="*/ 818227 h 196"/>
              <a:gd name="T24" fmla="*/ 314386 w 156"/>
              <a:gd name="T25" fmla="*/ 763312 h 196"/>
              <a:gd name="T26" fmla="*/ 358510 w 156"/>
              <a:gd name="T27" fmla="*/ 713889 h 196"/>
              <a:gd name="T28" fmla="*/ 314386 w 156"/>
              <a:gd name="T29" fmla="*/ 675449 h 196"/>
              <a:gd name="T30" fmla="*/ 303355 w 156"/>
              <a:gd name="T31" fmla="*/ 620534 h 196"/>
              <a:gd name="T32" fmla="*/ 744599 w 156"/>
              <a:gd name="T33" fmla="*/ 296539 h 196"/>
              <a:gd name="T34" fmla="*/ 843878 w 156"/>
              <a:gd name="T35" fmla="*/ 367927 h 196"/>
              <a:gd name="T36" fmla="*/ 805270 w 156"/>
              <a:gd name="T37" fmla="*/ 384402 h 196"/>
              <a:gd name="T38" fmla="*/ 634288 w 156"/>
              <a:gd name="T39" fmla="*/ 334979 h 196"/>
              <a:gd name="T40" fmla="*/ 805270 w 156"/>
              <a:gd name="T41" fmla="*/ 708398 h 196"/>
              <a:gd name="T42" fmla="*/ 413666 w 156"/>
              <a:gd name="T43" fmla="*/ 1076325 h 196"/>
              <a:gd name="T44" fmla="*/ 22062 w 156"/>
              <a:gd name="T45" fmla="*/ 708398 h 196"/>
              <a:gd name="T46" fmla="*/ 182013 w 156"/>
              <a:gd name="T47" fmla="*/ 351453 h 196"/>
              <a:gd name="T48" fmla="*/ 187529 w 156"/>
              <a:gd name="T49" fmla="*/ 285556 h 196"/>
              <a:gd name="T50" fmla="*/ 209591 w 156"/>
              <a:gd name="T51" fmla="*/ 285556 h 196"/>
              <a:gd name="T52" fmla="*/ 187529 w 156"/>
              <a:gd name="T53" fmla="*/ 10983 h 196"/>
              <a:gd name="T54" fmla="*/ 297839 w 156"/>
              <a:gd name="T55" fmla="*/ 38440 h 196"/>
              <a:gd name="T56" fmla="*/ 402635 w 156"/>
              <a:gd name="T57" fmla="*/ 0 h 196"/>
              <a:gd name="T58" fmla="*/ 606710 w 156"/>
              <a:gd name="T59" fmla="*/ 5491 h 196"/>
              <a:gd name="T60" fmla="*/ 689443 w 156"/>
              <a:gd name="T61" fmla="*/ 137286 h 196"/>
              <a:gd name="T62" fmla="*/ 650834 w 156"/>
              <a:gd name="T63" fmla="*/ 269081 h 196"/>
              <a:gd name="T64" fmla="*/ 854909 w 156"/>
              <a:gd name="T65" fmla="*/ 203184 h 196"/>
              <a:gd name="T66" fmla="*/ 253715 w 156"/>
              <a:gd name="T67" fmla="*/ 280064 h 196"/>
              <a:gd name="T68" fmla="*/ 579132 w 156"/>
              <a:gd name="T69" fmla="*/ 269081 h 196"/>
              <a:gd name="T70" fmla="*/ 623257 w 156"/>
              <a:gd name="T71" fmla="*/ 54915 h 196"/>
              <a:gd name="T72" fmla="*/ 562586 w 156"/>
              <a:gd name="T73" fmla="*/ 76880 h 196"/>
              <a:gd name="T74" fmla="*/ 485368 w 156"/>
              <a:gd name="T75" fmla="*/ 82372 h 196"/>
              <a:gd name="T76" fmla="*/ 397119 w 156"/>
              <a:gd name="T77" fmla="*/ 43932 h 196"/>
              <a:gd name="T78" fmla="*/ 292324 w 156"/>
              <a:gd name="T79" fmla="*/ 98846 h 196"/>
              <a:gd name="T80" fmla="*/ 226137 w 156"/>
              <a:gd name="T81" fmla="*/ 49423 h 196"/>
              <a:gd name="T82" fmla="*/ 182013 w 156"/>
              <a:gd name="T83" fmla="*/ 115321 h 196"/>
              <a:gd name="T84" fmla="*/ 253715 w 156"/>
              <a:gd name="T85" fmla="*/ 280064 h 196"/>
              <a:gd name="T86" fmla="*/ 226137 w 156"/>
              <a:gd name="T87" fmla="*/ 351453 h 196"/>
              <a:gd name="T88" fmla="*/ 93764 w 156"/>
              <a:gd name="T89" fmla="*/ 664466 h 196"/>
              <a:gd name="T90" fmla="*/ 44124 w 156"/>
              <a:gd name="T91" fmla="*/ 796261 h 196"/>
              <a:gd name="T92" fmla="*/ 783207 w 156"/>
              <a:gd name="T93" fmla="*/ 796261 h 196"/>
              <a:gd name="T94" fmla="*/ 733567 w 156"/>
              <a:gd name="T95" fmla="*/ 664466 h 196"/>
              <a:gd name="T96" fmla="*/ 584648 w 156"/>
              <a:gd name="T97" fmla="*/ 334979 h 19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56" h="196">
                <a:moveTo>
                  <a:pt x="55" y="113"/>
                </a:moveTo>
                <a:cubicBezTo>
                  <a:pt x="55" y="98"/>
                  <a:pt x="55" y="98"/>
                  <a:pt x="55" y="98"/>
                </a:cubicBezTo>
                <a:cubicBezTo>
                  <a:pt x="65" y="98"/>
                  <a:pt x="65" y="98"/>
                  <a:pt x="65" y="98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5" y="115"/>
                  <a:pt x="65" y="116"/>
                  <a:pt x="66" y="117"/>
                </a:cubicBezTo>
                <a:cubicBezTo>
                  <a:pt x="66" y="118"/>
                  <a:pt x="67" y="119"/>
                  <a:pt x="68" y="120"/>
                </a:cubicBezTo>
                <a:cubicBezTo>
                  <a:pt x="69" y="121"/>
                  <a:pt x="70" y="122"/>
                  <a:pt x="71" y="123"/>
                </a:cubicBezTo>
                <a:cubicBezTo>
                  <a:pt x="72" y="123"/>
                  <a:pt x="74" y="123"/>
                  <a:pt x="75" y="123"/>
                </a:cubicBezTo>
                <a:cubicBezTo>
                  <a:pt x="76" y="123"/>
                  <a:pt x="78" y="123"/>
                  <a:pt x="79" y="123"/>
                </a:cubicBezTo>
                <a:cubicBezTo>
                  <a:pt x="80" y="122"/>
                  <a:pt x="81" y="121"/>
                  <a:pt x="82" y="120"/>
                </a:cubicBezTo>
                <a:cubicBezTo>
                  <a:pt x="83" y="119"/>
                  <a:pt x="84" y="118"/>
                  <a:pt x="84" y="117"/>
                </a:cubicBezTo>
                <a:cubicBezTo>
                  <a:pt x="85" y="116"/>
                  <a:pt x="85" y="115"/>
                  <a:pt x="85" y="113"/>
                </a:cubicBezTo>
                <a:cubicBezTo>
                  <a:pt x="85" y="98"/>
                  <a:pt x="85" y="98"/>
                  <a:pt x="85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95" y="113"/>
                  <a:pt x="95" y="113"/>
                  <a:pt x="95" y="113"/>
                </a:cubicBezTo>
                <a:cubicBezTo>
                  <a:pt x="95" y="115"/>
                  <a:pt x="95" y="117"/>
                  <a:pt x="94" y="118"/>
                </a:cubicBezTo>
                <a:cubicBezTo>
                  <a:pt x="94" y="120"/>
                  <a:pt x="93" y="122"/>
                  <a:pt x="92" y="123"/>
                </a:cubicBezTo>
                <a:cubicBezTo>
                  <a:pt x="92" y="125"/>
                  <a:pt x="90" y="126"/>
                  <a:pt x="89" y="127"/>
                </a:cubicBezTo>
                <a:cubicBezTo>
                  <a:pt x="88" y="128"/>
                  <a:pt x="87" y="129"/>
                  <a:pt x="85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70" y="139"/>
                  <a:pt x="70" y="139"/>
                  <a:pt x="70" y="139"/>
                </a:cubicBezTo>
                <a:cubicBezTo>
                  <a:pt x="57" y="139"/>
                  <a:pt x="57" y="139"/>
                  <a:pt x="57" y="139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63" y="129"/>
                  <a:pt x="62" y="128"/>
                  <a:pt x="60" y="127"/>
                </a:cubicBezTo>
                <a:cubicBezTo>
                  <a:pt x="59" y="126"/>
                  <a:pt x="58" y="124"/>
                  <a:pt x="57" y="123"/>
                </a:cubicBezTo>
                <a:cubicBezTo>
                  <a:pt x="56" y="121"/>
                  <a:pt x="56" y="120"/>
                  <a:pt x="55" y="118"/>
                </a:cubicBezTo>
                <a:cubicBezTo>
                  <a:pt x="55" y="117"/>
                  <a:pt x="55" y="115"/>
                  <a:pt x="55" y="113"/>
                </a:cubicBezTo>
                <a:close/>
                <a:moveTo>
                  <a:pt x="152" y="45"/>
                </a:moveTo>
                <a:cubicBezTo>
                  <a:pt x="135" y="54"/>
                  <a:pt x="135" y="54"/>
                  <a:pt x="135" y="54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53" y="60"/>
                  <a:pt x="155" y="63"/>
                  <a:pt x="153" y="67"/>
                </a:cubicBezTo>
                <a:cubicBezTo>
                  <a:pt x="153" y="69"/>
                  <a:pt x="150" y="71"/>
                  <a:pt x="148" y="71"/>
                </a:cubicBezTo>
                <a:cubicBezTo>
                  <a:pt x="147" y="71"/>
                  <a:pt x="146" y="71"/>
                  <a:pt x="146" y="70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49" y="134"/>
                  <a:pt x="150" y="140"/>
                  <a:pt x="150" y="145"/>
                </a:cubicBezTo>
                <a:cubicBezTo>
                  <a:pt x="150" y="173"/>
                  <a:pt x="116" y="196"/>
                  <a:pt x="75" y="196"/>
                </a:cubicBezTo>
                <a:cubicBezTo>
                  <a:pt x="33" y="196"/>
                  <a:pt x="0" y="173"/>
                  <a:pt x="0" y="145"/>
                </a:cubicBezTo>
                <a:cubicBezTo>
                  <a:pt x="0" y="140"/>
                  <a:pt x="1" y="134"/>
                  <a:pt x="4" y="129"/>
                </a:cubicBezTo>
                <a:cubicBezTo>
                  <a:pt x="4" y="129"/>
                  <a:pt x="4" y="129"/>
                  <a:pt x="4" y="129"/>
                </a:cubicBezTo>
                <a:cubicBezTo>
                  <a:pt x="33" y="64"/>
                  <a:pt x="33" y="64"/>
                  <a:pt x="33" y="64"/>
                </a:cubicBezTo>
                <a:cubicBezTo>
                  <a:pt x="30" y="63"/>
                  <a:pt x="28" y="61"/>
                  <a:pt x="28" y="58"/>
                </a:cubicBezTo>
                <a:cubicBezTo>
                  <a:pt x="28" y="55"/>
                  <a:pt x="30" y="52"/>
                  <a:pt x="34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26" y="25"/>
                  <a:pt x="26" y="25"/>
                  <a:pt x="26" y="25"/>
                </a:cubicBezTo>
                <a:cubicBezTo>
                  <a:pt x="22" y="16"/>
                  <a:pt x="26" y="6"/>
                  <a:pt x="34" y="2"/>
                </a:cubicBezTo>
                <a:cubicBezTo>
                  <a:pt x="36" y="1"/>
                  <a:pt x="39" y="1"/>
                  <a:pt x="41" y="1"/>
                </a:cubicBezTo>
                <a:cubicBezTo>
                  <a:pt x="46" y="1"/>
                  <a:pt x="51" y="3"/>
                  <a:pt x="54" y="7"/>
                </a:cubicBezTo>
                <a:cubicBezTo>
                  <a:pt x="58" y="3"/>
                  <a:pt x="65" y="0"/>
                  <a:pt x="72" y="0"/>
                </a:cubicBezTo>
                <a:cubicBezTo>
                  <a:pt x="72" y="0"/>
                  <a:pt x="73" y="0"/>
                  <a:pt x="73" y="0"/>
                </a:cubicBezTo>
                <a:cubicBezTo>
                  <a:pt x="83" y="0"/>
                  <a:pt x="91" y="4"/>
                  <a:pt x="95" y="11"/>
                </a:cubicBezTo>
                <a:cubicBezTo>
                  <a:pt x="98" y="5"/>
                  <a:pt x="103" y="1"/>
                  <a:pt x="110" y="1"/>
                </a:cubicBezTo>
                <a:cubicBezTo>
                  <a:pt x="112" y="1"/>
                  <a:pt x="114" y="2"/>
                  <a:pt x="116" y="3"/>
                </a:cubicBezTo>
                <a:cubicBezTo>
                  <a:pt x="125" y="7"/>
                  <a:pt x="129" y="17"/>
                  <a:pt x="125" y="25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50" y="32"/>
                  <a:pt x="153" y="34"/>
                  <a:pt x="155" y="37"/>
                </a:cubicBezTo>
                <a:cubicBezTo>
                  <a:pt x="156" y="39"/>
                  <a:pt x="155" y="43"/>
                  <a:pt x="152" y="45"/>
                </a:cubicBezTo>
                <a:close/>
                <a:moveTo>
                  <a:pt x="46" y="51"/>
                </a:move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20" y="17"/>
                  <a:pt x="118" y="12"/>
                  <a:pt x="113" y="10"/>
                </a:cubicBezTo>
                <a:cubicBezTo>
                  <a:pt x="112" y="10"/>
                  <a:pt x="111" y="9"/>
                  <a:pt x="110" y="9"/>
                </a:cubicBezTo>
                <a:cubicBezTo>
                  <a:pt x="106" y="9"/>
                  <a:pt x="103" y="11"/>
                  <a:pt x="102" y="14"/>
                </a:cubicBezTo>
                <a:cubicBezTo>
                  <a:pt x="95" y="28"/>
                  <a:pt x="95" y="28"/>
                  <a:pt x="95" y="28"/>
                </a:cubicBezTo>
                <a:cubicBezTo>
                  <a:pt x="88" y="15"/>
                  <a:pt x="88" y="15"/>
                  <a:pt x="88" y="15"/>
                </a:cubicBezTo>
                <a:cubicBezTo>
                  <a:pt x="86" y="11"/>
                  <a:pt x="81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67" y="8"/>
                  <a:pt x="62" y="10"/>
                  <a:pt x="59" y="13"/>
                </a:cubicBezTo>
                <a:cubicBezTo>
                  <a:pt x="53" y="18"/>
                  <a:pt x="53" y="18"/>
                  <a:pt x="53" y="18"/>
                </a:cubicBezTo>
                <a:cubicBezTo>
                  <a:pt x="48" y="12"/>
                  <a:pt x="48" y="12"/>
                  <a:pt x="48" y="12"/>
                </a:cubicBezTo>
                <a:cubicBezTo>
                  <a:pt x="46" y="10"/>
                  <a:pt x="44" y="9"/>
                  <a:pt x="41" y="9"/>
                </a:cubicBezTo>
                <a:cubicBezTo>
                  <a:pt x="40" y="9"/>
                  <a:pt x="39" y="9"/>
                  <a:pt x="37" y="10"/>
                </a:cubicBezTo>
                <a:cubicBezTo>
                  <a:pt x="33" y="12"/>
                  <a:pt x="31" y="17"/>
                  <a:pt x="33" y="21"/>
                </a:cubicBezTo>
                <a:cubicBezTo>
                  <a:pt x="45" y="49"/>
                  <a:pt x="45" y="49"/>
                  <a:pt x="45" y="49"/>
                </a:cubicBezTo>
                <a:lnTo>
                  <a:pt x="46" y="51"/>
                </a:lnTo>
                <a:close/>
                <a:moveTo>
                  <a:pt x="106" y="61"/>
                </a:moveTo>
                <a:cubicBezTo>
                  <a:pt x="41" y="64"/>
                  <a:pt x="41" y="64"/>
                  <a:pt x="41" y="64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7" y="121"/>
                  <a:pt x="17" y="121"/>
                  <a:pt x="17" y="121"/>
                </a:cubicBezTo>
                <a:cubicBezTo>
                  <a:pt x="11" y="133"/>
                  <a:pt x="11" y="133"/>
                  <a:pt x="11" y="133"/>
                </a:cubicBezTo>
                <a:cubicBezTo>
                  <a:pt x="9" y="137"/>
                  <a:pt x="8" y="141"/>
                  <a:pt x="8" y="145"/>
                </a:cubicBezTo>
                <a:cubicBezTo>
                  <a:pt x="8" y="168"/>
                  <a:pt x="39" y="188"/>
                  <a:pt x="75" y="188"/>
                </a:cubicBezTo>
                <a:cubicBezTo>
                  <a:pt x="111" y="188"/>
                  <a:pt x="142" y="168"/>
                  <a:pt x="142" y="145"/>
                </a:cubicBezTo>
                <a:cubicBezTo>
                  <a:pt x="142" y="141"/>
                  <a:pt x="141" y="137"/>
                  <a:pt x="139" y="133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34" y="121"/>
                  <a:pt x="134" y="121"/>
                  <a:pt x="134" y="121"/>
                </a:cubicBezTo>
                <a:lnTo>
                  <a:pt x="106" y="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Freeform 9"/>
          <p:cNvSpPr>
            <a:spLocks noEditPoints="1"/>
          </p:cNvSpPr>
          <p:nvPr/>
        </p:nvSpPr>
        <p:spPr bwMode="auto">
          <a:xfrm>
            <a:off x="1717675" y="3956050"/>
            <a:ext cx="882650" cy="1104900"/>
          </a:xfrm>
          <a:custGeom>
            <a:avLst/>
            <a:gdLst>
              <a:gd name="T0" fmla="*/ 831728 w 156"/>
              <a:gd name="T1" fmla="*/ 191666 h 196"/>
              <a:gd name="T2" fmla="*/ 645013 w 156"/>
              <a:gd name="T3" fmla="*/ 276225 h 196"/>
              <a:gd name="T4" fmla="*/ 656329 w 156"/>
              <a:gd name="T5" fmla="*/ 16912 h 196"/>
              <a:gd name="T6" fmla="*/ 537511 w 156"/>
              <a:gd name="T7" fmla="*/ 56372 h 196"/>
              <a:gd name="T8" fmla="*/ 407377 w 156"/>
              <a:gd name="T9" fmla="*/ 0 h 196"/>
              <a:gd name="T10" fmla="*/ 231979 w 156"/>
              <a:gd name="T11" fmla="*/ 5637 h 196"/>
              <a:gd name="T12" fmla="*/ 147108 w 156"/>
              <a:gd name="T13" fmla="*/ 135294 h 196"/>
              <a:gd name="T14" fmla="*/ 215004 w 156"/>
              <a:gd name="T15" fmla="*/ 287499 h 196"/>
              <a:gd name="T16" fmla="*/ 158424 w 156"/>
              <a:gd name="T17" fmla="*/ 326960 h 196"/>
              <a:gd name="T18" fmla="*/ 22632 w 156"/>
              <a:gd name="T19" fmla="*/ 727205 h 196"/>
              <a:gd name="T20" fmla="*/ 0 w 156"/>
              <a:gd name="T21" fmla="*/ 817401 h 196"/>
              <a:gd name="T22" fmla="*/ 848702 w 156"/>
              <a:gd name="T23" fmla="*/ 817401 h 196"/>
              <a:gd name="T24" fmla="*/ 826070 w 156"/>
              <a:gd name="T25" fmla="*/ 727205 h 196"/>
              <a:gd name="T26" fmla="*/ 667646 w 156"/>
              <a:gd name="T27" fmla="*/ 343872 h 196"/>
              <a:gd name="T28" fmla="*/ 837386 w 156"/>
              <a:gd name="T29" fmla="*/ 394607 h 196"/>
              <a:gd name="T30" fmla="*/ 848702 w 156"/>
              <a:gd name="T31" fmla="*/ 332597 h 196"/>
              <a:gd name="T32" fmla="*/ 860018 w 156"/>
              <a:gd name="T33" fmla="*/ 248039 h 196"/>
              <a:gd name="T34" fmla="*/ 254611 w 156"/>
              <a:gd name="T35" fmla="*/ 270588 h 196"/>
              <a:gd name="T36" fmla="*/ 209346 w 156"/>
              <a:gd name="T37" fmla="*/ 50735 h 196"/>
              <a:gd name="T38" fmla="*/ 271585 w 156"/>
              <a:gd name="T39" fmla="*/ 67647 h 196"/>
              <a:gd name="T40" fmla="*/ 333823 w 156"/>
              <a:gd name="T41" fmla="*/ 67647 h 196"/>
              <a:gd name="T42" fmla="*/ 413035 w 156"/>
              <a:gd name="T43" fmla="*/ 45098 h 196"/>
              <a:gd name="T44" fmla="*/ 537511 w 156"/>
              <a:gd name="T45" fmla="*/ 157843 h 196"/>
              <a:gd name="T46" fmla="*/ 622381 w 156"/>
              <a:gd name="T47" fmla="*/ 50735 h 196"/>
              <a:gd name="T48" fmla="*/ 667646 w 156"/>
              <a:gd name="T49" fmla="*/ 124019 h 196"/>
              <a:gd name="T50" fmla="*/ 594091 w 156"/>
              <a:gd name="T51" fmla="*/ 276225 h 196"/>
              <a:gd name="T52" fmla="*/ 254611 w 156"/>
              <a:gd name="T53" fmla="*/ 270588 h 196"/>
              <a:gd name="T54" fmla="*/ 752516 w 156"/>
              <a:gd name="T55" fmla="*/ 682107 h 196"/>
              <a:gd name="T56" fmla="*/ 803438 w 156"/>
              <a:gd name="T57" fmla="*/ 817401 h 196"/>
              <a:gd name="T58" fmla="*/ 45264 w 156"/>
              <a:gd name="T59" fmla="*/ 817401 h 196"/>
              <a:gd name="T60" fmla="*/ 90528 w 156"/>
              <a:gd name="T61" fmla="*/ 682107 h 196"/>
              <a:gd name="T62" fmla="*/ 231979 w 156"/>
              <a:gd name="T63" fmla="*/ 355146 h 196"/>
              <a:gd name="T64" fmla="*/ 758174 w 156"/>
              <a:gd name="T65" fmla="*/ 682107 h 196"/>
              <a:gd name="T66" fmla="*/ 469615 w 156"/>
              <a:gd name="T67" fmla="*/ 727205 h 196"/>
              <a:gd name="T68" fmla="*/ 458299 w 156"/>
              <a:gd name="T69" fmla="*/ 715930 h 196"/>
              <a:gd name="T70" fmla="*/ 367771 w 156"/>
              <a:gd name="T71" fmla="*/ 710293 h 196"/>
              <a:gd name="T72" fmla="*/ 328165 w 156"/>
              <a:gd name="T73" fmla="*/ 676469 h 196"/>
              <a:gd name="T74" fmla="*/ 328165 w 156"/>
              <a:gd name="T75" fmla="*/ 620097 h 196"/>
              <a:gd name="T76" fmla="*/ 367771 w 156"/>
              <a:gd name="T77" fmla="*/ 580636 h 196"/>
              <a:gd name="T78" fmla="*/ 401719 w 156"/>
              <a:gd name="T79" fmla="*/ 574999 h 196"/>
              <a:gd name="T80" fmla="*/ 452641 w 156"/>
              <a:gd name="T81" fmla="*/ 501715 h 196"/>
              <a:gd name="T82" fmla="*/ 514879 w 156"/>
              <a:gd name="T83" fmla="*/ 574999 h 196"/>
              <a:gd name="T84" fmla="*/ 396061 w 156"/>
              <a:gd name="T85" fmla="*/ 631371 h 196"/>
              <a:gd name="T86" fmla="*/ 379087 w 156"/>
              <a:gd name="T87" fmla="*/ 642646 h 196"/>
              <a:gd name="T88" fmla="*/ 396061 w 156"/>
              <a:gd name="T89" fmla="*/ 659558 h 196"/>
              <a:gd name="T90" fmla="*/ 480931 w 156"/>
              <a:gd name="T91" fmla="*/ 665195 h 196"/>
              <a:gd name="T92" fmla="*/ 520537 w 156"/>
              <a:gd name="T93" fmla="*/ 699018 h 196"/>
              <a:gd name="T94" fmla="*/ 520537 w 156"/>
              <a:gd name="T95" fmla="*/ 755391 h 196"/>
              <a:gd name="T96" fmla="*/ 480931 w 156"/>
              <a:gd name="T97" fmla="*/ 794852 h 196"/>
              <a:gd name="T98" fmla="*/ 452641 w 156"/>
              <a:gd name="T99" fmla="*/ 800489 h 196"/>
              <a:gd name="T100" fmla="*/ 401719 w 156"/>
              <a:gd name="T101" fmla="*/ 879410 h 196"/>
              <a:gd name="T102" fmla="*/ 322507 w 156"/>
              <a:gd name="T103" fmla="*/ 800489 h 196"/>
              <a:gd name="T104" fmla="*/ 458299 w 156"/>
              <a:gd name="T105" fmla="*/ 744116 h 19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56" h="196">
                <a:moveTo>
                  <a:pt x="155" y="36"/>
                </a:moveTo>
                <a:cubicBezTo>
                  <a:pt x="153" y="33"/>
                  <a:pt x="150" y="32"/>
                  <a:pt x="147" y="34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9" y="16"/>
                  <a:pt x="125" y="6"/>
                  <a:pt x="116" y="3"/>
                </a:cubicBezTo>
                <a:cubicBezTo>
                  <a:pt x="114" y="2"/>
                  <a:pt x="112" y="1"/>
                  <a:pt x="110" y="1"/>
                </a:cubicBezTo>
                <a:cubicBezTo>
                  <a:pt x="103" y="1"/>
                  <a:pt x="97" y="5"/>
                  <a:pt x="95" y="10"/>
                </a:cubicBezTo>
                <a:cubicBezTo>
                  <a:pt x="91" y="4"/>
                  <a:pt x="83" y="0"/>
                  <a:pt x="73" y="0"/>
                </a:cubicBezTo>
                <a:cubicBezTo>
                  <a:pt x="73" y="0"/>
                  <a:pt x="72" y="0"/>
                  <a:pt x="72" y="0"/>
                </a:cubicBezTo>
                <a:cubicBezTo>
                  <a:pt x="65" y="0"/>
                  <a:pt x="58" y="3"/>
                  <a:pt x="54" y="7"/>
                </a:cubicBezTo>
                <a:cubicBezTo>
                  <a:pt x="50" y="3"/>
                  <a:pt x="46" y="1"/>
                  <a:pt x="41" y="1"/>
                </a:cubicBezTo>
                <a:cubicBezTo>
                  <a:pt x="39" y="1"/>
                  <a:pt x="36" y="1"/>
                  <a:pt x="34" y="2"/>
                </a:cubicBezTo>
                <a:cubicBezTo>
                  <a:pt x="26" y="6"/>
                  <a:pt x="22" y="16"/>
                  <a:pt x="26" y="24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4" y="52"/>
                  <a:pt x="34" y="52"/>
                  <a:pt x="34" y="52"/>
                </a:cubicBezTo>
                <a:cubicBezTo>
                  <a:pt x="30" y="52"/>
                  <a:pt x="28" y="55"/>
                  <a:pt x="28" y="58"/>
                </a:cubicBezTo>
                <a:cubicBezTo>
                  <a:pt x="28" y="61"/>
                  <a:pt x="30" y="63"/>
                  <a:pt x="32" y="64"/>
                </a:cubicBezTo>
                <a:cubicBezTo>
                  <a:pt x="4" y="129"/>
                  <a:pt x="4" y="129"/>
                  <a:pt x="4" y="129"/>
                </a:cubicBezTo>
                <a:cubicBezTo>
                  <a:pt x="4" y="129"/>
                  <a:pt x="4" y="129"/>
                  <a:pt x="4" y="129"/>
                </a:cubicBezTo>
                <a:cubicBezTo>
                  <a:pt x="1" y="134"/>
                  <a:pt x="0" y="139"/>
                  <a:pt x="0" y="145"/>
                </a:cubicBezTo>
                <a:cubicBezTo>
                  <a:pt x="0" y="173"/>
                  <a:pt x="33" y="196"/>
                  <a:pt x="75" y="196"/>
                </a:cubicBezTo>
                <a:cubicBezTo>
                  <a:pt x="116" y="196"/>
                  <a:pt x="150" y="173"/>
                  <a:pt x="150" y="145"/>
                </a:cubicBezTo>
                <a:cubicBezTo>
                  <a:pt x="150" y="139"/>
                  <a:pt x="148" y="134"/>
                  <a:pt x="146" y="129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6" y="70"/>
                  <a:pt x="147" y="70"/>
                  <a:pt x="148" y="70"/>
                </a:cubicBezTo>
                <a:cubicBezTo>
                  <a:pt x="150" y="70"/>
                  <a:pt x="153" y="69"/>
                  <a:pt x="153" y="66"/>
                </a:cubicBezTo>
                <a:cubicBezTo>
                  <a:pt x="154" y="63"/>
                  <a:pt x="153" y="60"/>
                  <a:pt x="150" y="59"/>
                </a:cubicBezTo>
                <a:cubicBezTo>
                  <a:pt x="134" y="53"/>
                  <a:pt x="134" y="53"/>
                  <a:pt x="134" y="53"/>
                </a:cubicBezTo>
                <a:cubicBezTo>
                  <a:pt x="152" y="44"/>
                  <a:pt x="152" y="44"/>
                  <a:pt x="152" y="44"/>
                </a:cubicBezTo>
                <a:cubicBezTo>
                  <a:pt x="155" y="43"/>
                  <a:pt x="156" y="39"/>
                  <a:pt x="155" y="36"/>
                </a:cubicBezTo>
                <a:close/>
                <a:moveTo>
                  <a:pt x="45" y="48"/>
                </a:moveTo>
                <a:cubicBezTo>
                  <a:pt x="33" y="21"/>
                  <a:pt x="33" y="21"/>
                  <a:pt x="33" y="21"/>
                </a:cubicBezTo>
                <a:cubicBezTo>
                  <a:pt x="31" y="17"/>
                  <a:pt x="33" y="11"/>
                  <a:pt x="37" y="9"/>
                </a:cubicBezTo>
                <a:cubicBezTo>
                  <a:pt x="39" y="9"/>
                  <a:pt x="40" y="9"/>
                  <a:pt x="41" y="9"/>
                </a:cubicBezTo>
                <a:cubicBezTo>
                  <a:pt x="43" y="9"/>
                  <a:pt x="46" y="10"/>
                  <a:pt x="48" y="12"/>
                </a:cubicBezTo>
                <a:cubicBezTo>
                  <a:pt x="53" y="18"/>
                  <a:pt x="53" y="18"/>
                  <a:pt x="53" y="18"/>
                </a:cubicBezTo>
                <a:cubicBezTo>
                  <a:pt x="59" y="12"/>
                  <a:pt x="59" y="12"/>
                  <a:pt x="59" y="12"/>
                </a:cubicBezTo>
                <a:cubicBezTo>
                  <a:pt x="62" y="10"/>
                  <a:pt x="67" y="8"/>
                  <a:pt x="72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81" y="8"/>
                  <a:pt x="86" y="11"/>
                  <a:pt x="88" y="14"/>
                </a:cubicBezTo>
                <a:cubicBezTo>
                  <a:pt x="95" y="28"/>
                  <a:pt x="95" y="28"/>
                  <a:pt x="95" y="28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3" y="11"/>
                  <a:pt x="106" y="9"/>
                  <a:pt x="110" y="9"/>
                </a:cubicBezTo>
                <a:cubicBezTo>
                  <a:pt x="111" y="9"/>
                  <a:pt x="112" y="9"/>
                  <a:pt x="113" y="10"/>
                </a:cubicBezTo>
                <a:cubicBezTo>
                  <a:pt x="118" y="12"/>
                  <a:pt x="120" y="17"/>
                  <a:pt x="118" y="22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46" y="51"/>
                  <a:pt x="46" y="51"/>
                  <a:pt x="46" y="51"/>
                </a:cubicBezTo>
                <a:lnTo>
                  <a:pt x="45" y="48"/>
                </a:lnTo>
                <a:close/>
                <a:moveTo>
                  <a:pt x="134" y="121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41" y="136"/>
                  <a:pt x="142" y="141"/>
                  <a:pt x="142" y="145"/>
                </a:cubicBezTo>
                <a:cubicBezTo>
                  <a:pt x="142" y="168"/>
                  <a:pt x="111" y="188"/>
                  <a:pt x="75" y="188"/>
                </a:cubicBezTo>
                <a:cubicBezTo>
                  <a:pt x="39" y="188"/>
                  <a:pt x="8" y="168"/>
                  <a:pt x="8" y="145"/>
                </a:cubicBezTo>
                <a:cubicBezTo>
                  <a:pt x="8" y="141"/>
                  <a:pt x="9" y="136"/>
                  <a:pt x="11" y="132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41" y="63"/>
                  <a:pt x="41" y="63"/>
                  <a:pt x="41" y="63"/>
                </a:cubicBezTo>
                <a:cubicBezTo>
                  <a:pt x="106" y="61"/>
                  <a:pt x="106" y="61"/>
                  <a:pt x="106" y="61"/>
                </a:cubicBezTo>
                <a:lnTo>
                  <a:pt x="134" y="121"/>
                </a:lnTo>
                <a:close/>
                <a:moveTo>
                  <a:pt x="82" y="131"/>
                </a:moveTo>
                <a:cubicBezTo>
                  <a:pt x="83" y="130"/>
                  <a:pt x="83" y="130"/>
                  <a:pt x="83" y="129"/>
                </a:cubicBezTo>
                <a:cubicBezTo>
                  <a:pt x="83" y="128"/>
                  <a:pt x="83" y="128"/>
                  <a:pt x="82" y="128"/>
                </a:cubicBezTo>
                <a:cubicBezTo>
                  <a:pt x="82" y="127"/>
                  <a:pt x="81" y="127"/>
                  <a:pt x="81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68" y="127"/>
                  <a:pt x="66" y="127"/>
                  <a:pt x="65" y="126"/>
                </a:cubicBezTo>
                <a:cubicBezTo>
                  <a:pt x="63" y="126"/>
                  <a:pt x="62" y="125"/>
                  <a:pt x="61" y="124"/>
                </a:cubicBezTo>
                <a:cubicBezTo>
                  <a:pt x="60" y="122"/>
                  <a:pt x="59" y="121"/>
                  <a:pt x="58" y="120"/>
                </a:cubicBezTo>
                <a:cubicBezTo>
                  <a:pt x="57" y="118"/>
                  <a:pt x="57" y="116"/>
                  <a:pt x="57" y="114"/>
                </a:cubicBezTo>
                <a:cubicBezTo>
                  <a:pt x="57" y="113"/>
                  <a:pt x="57" y="111"/>
                  <a:pt x="58" y="110"/>
                </a:cubicBezTo>
                <a:cubicBezTo>
                  <a:pt x="59" y="108"/>
                  <a:pt x="60" y="107"/>
                  <a:pt x="61" y="105"/>
                </a:cubicBezTo>
                <a:cubicBezTo>
                  <a:pt x="62" y="104"/>
                  <a:pt x="63" y="103"/>
                  <a:pt x="65" y="103"/>
                </a:cubicBezTo>
                <a:cubicBezTo>
                  <a:pt x="66" y="102"/>
                  <a:pt x="68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89"/>
                  <a:pt x="71" y="89"/>
                  <a:pt x="71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70" y="112"/>
                  <a:pt x="70" y="112"/>
                  <a:pt x="70" y="112"/>
                </a:cubicBezTo>
                <a:cubicBezTo>
                  <a:pt x="69" y="112"/>
                  <a:pt x="69" y="112"/>
                  <a:pt x="68" y="113"/>
                </a:cubicBezTo>
                <a:cubicBezTo>
                  <a:pt x="68" y="113"/>
                  <a:pt x="67" y="114"/>
                  <a:pt x="67" y="114"/>
                </a:cubicBezTo>
                <a:cubicBezTo>
                  <a:pt x="67" y="115"/>
                  <a:pt x="68" y="116"/>
                  <a:pt x="68" y="116"/>
                </a:cubicBezTo>
                <a:cubicBezTo>
                  <a:pt x="69" y="117"/>
                  <a:pt x="69" y="117"/>
                  <a:pt x="70" y="117"/>
                </a:cubicBezTo>
                <a:cubicBezTo>
                  <a:pt x="81" y="117"/>
                  <a:pt x="81" y="117"/>
                  <a:pt x="81" y="117"/>
                </a:cubicBezTo>
                <a:cubicBezTo>
                  <a:pt x="82" y="117"/>
                  <a:pt x="84" y="117"/>
                  <a:pt x="85" y="118"/>
                </a:cubicBezTo>
                <a:cubicBezTo>
                  <a:pt x="87" y="119"/>
                  <a:pt x="88" y="119"/>
                  <a:pt x="90" y="120"/>
                </a:cubicBezTo>
                <a:cubicBezTo>
                  <a:pt x="91" y="122"/>
                  <a:pt x="92" y="123"/>
                  <a:pt x="92" y="124"/>
                </a:cubicBezTo>
                <a:cubicBezTo>
                  <a:pt x="93" y="126"/>
                  <a:pt x="93" y="127"/>
                  <a:pt x="93" y="129"/>
                </a:cubicBezTo>
                <a:cubicBezTo>
                  <a:pt x="93" y="131"/>
                  <a:pt x="93" y="133"/>
                  <a:pt x="92" y="134"/>
                </a:cubicBezTo>
                <a:cubicBezTo>
                  <a:pt x="92" y="136"/>
                  <a:pt x="91" y="137"/>
                  <a:pt x="90" y="138"/>
                </a:cubicBezTo>
                <a:cubicBezTo>
                  <a:pt x="88" y="139"/>
                  <a:pt x="87" y="140"/>
                  <a:pt x="85" y="141"/>
                </a:cubicBezTo>
                <a:cubicBezTo>
                  <a:pt x="84" y="142"/>
                  <a:pt x="82" y="142"/>
                  <a:pt x="81" y="142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1" y="156"/>
                  <a:pt x="71" y="156"/>
                  <a:pt x="71" y="156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57" y="142"/>
                  <a:pt x="57" y="142"/>
                  <a:pt x="57" y="14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1" y="132"/>
                  <a:pt x="82" y="131"/>
                  <a:pt x="8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6" name="文本框 57"/>
          <p:cNvSpPr txBox="1">
            <a:spLocks noChangeArrowheads="1"/>
          </p:cNvSpPr>
          <p:nvPr/>
        </p:nvSpPr>
        <p:spPr bwMode="auto">
          <a:xfrm>
            <a:off x="1301750" y="2130425"/>
            <a:ext cx="20907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比较和对比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7" name="文本框 57"/>
          <p:cNvSpPr txBox="1">
            <a:spLocks noChangeArrowheads="1"/>
          </p:cNvSpPr>
          <p:nvPr/>
        </p:nvSpPr>
        <p:spPr bwMode="auto">
          <a:xfrm>
            <a:off x="8820150" y="1285875"/>
            <a:ext cx="20907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比较和对比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8" name="文本框 63"/>
          <p:cNvSpPr txBox="1">
            <a:spLocks noChangeArrowheads="1"/>
          </p:cNvSpPr>
          <p:nvPr/>
        </p:nvSpPr>
        <p:spPr bwMode="auto">
          <a:xfrm>
            <a:off x="1055688" y="2630488"/>
            <a:ext cx="25050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  <a:endParaRPr lang="en-US" altLang="zh-CN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All the text is editable. Enter the text here, </a:t>
            </a:r>
            <a:endParaRPr lang="en-US" altLang="zh-CN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2309" name="文本框 63"/>
          <p:cNvSpPr txBox="1">
            <a:spLocks noChangeArrowheads="1"/>
          </p:cNvSpPr>
          <p:nvPr/>
        </p:nvSpPr>
        <p:spPr bwMode="auto">
          <a:xfrm>
            <a:off x="8516938" y="1785938"/>
            <a:ext cx="25050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Enter the text here,</a:t>
            </a:r>
            <a:endParaRPr lang="en-US" altLang="zh-CN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All the text is editable. Enter the text here, </a:t>
            </a:r>
            <a:endParaRPr lang="en-US" altLang="zh-CN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algn="ctr" eaLnBrk="1" hangingPunct="1"/>
            <a:r>
              <a:rPr lang="en-US" altLang="zh-CN" sz="1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All the text is editable. </a:t>
            </a:r>
            <a:endParaRPr lang="zh-CN" altLang="en-US" sz="1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252" name="矩形 135"/>
          <p:cNvSpPr>
            <a:spLocks noChangeArrowheads="1"/>
          </p:cNvSpPr>
          <p:nvPr/>
        </p:nvSpPr>
        <p:spPr bwMode="auto">
          <a:xfrm rot="-442921">
            <a:off x="1384300" y="4702175"/>
            <a:ext cx="9269413" cy="192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任意多边形 139"/>
          <p:cNvSpPr/>
          <p:nvPr/>
        </p:nvSpPr>
        <p:spPr bwMode="auto">
          <a:xfrm rot="-914136">
            <a:off x="5443538" y="4953000"/>
            <a:ext cx="922337" cy="1116013"/>
          </a:xfrm>
          <a:custGeom>
            <a:avLst/>
            <a:gdLst>
              <a:gd name="T0" fmla="*/ 574307 w 922787"/>
              <a:gd name="T1" fmla="*/ 593621 h 1116017"/>
              <a:gd name="T2" fmla="*/ 579220 w 922787"/>
              <a:gd name="T3" fmla="*/ 571506 h 1116017"/>
              <a:gd name="T4" fmla="*/ 562025 w 922787"/>
              <a:gd name="T5" fmla="*/ 569048 h 1116017"/>
              <a:gd name="T6" fmla="*/ 557112 w 922787"/>
              <a:gd name="T7" fmla="*/ 588706 h 1116017"/>
              <a:gd name="T8" fmla="*/ 554655 w 922787"/>
              <a:gd name="T9" fmla="*/ 419160 h 1116017"/>
              <a:gd name="T10" fmla="*/ 507984 w 922787"/>
              <a:gd name="T11" fmla="*/ 438817 h 1116017"/>
              <a:gd name="T12" fmla="*/ 471137 w 922787"/>
              <a:gd name="T13" fmla="*/ 419159 h 1116017"/>
              <a:gd name="T14" fmla="*/ 441661 w 922787"/>
              <a:gd name="T15" fmla="*/ 446189 h 1116017"/>
              <a:gd name="T16" fmla="*/ 471138 w 922787"/>
              <a:gd name="T17" fmla="*/ 483047 h 1116017"/>
              <a:gd name="T18" fmla="*/ 385163 w 922787"/>
              <a:gd name="T19" fmla="*/ 483047 h 1116017"/>
              <a:gd name="T20" fmla="*/ 468681 w 922787"/>
              <a:gd name="T21" fmla="*/ 576420 h 1116017"/>
              <a:gd name="T22" fmla="*/ 429379 w 922787"/>
              <a:gd name="T23" fmla="*/ 581335 h 1116017"/>
              <a:gd name="T24" fmla="*/ 436748 w 922787"/>
              <a:gd name="T25" fmla="*/ 630478 h 1116017"/>
              <a:gd name="T26" fmla="*/ 328666 w 922787"/>
              <a:gd name="T27" fmla="*/ 544476 h 1116017"/>
              <a:gd name="T28" fmla="*/ 331121 w 922787"/>
              <a:gd name="T29" fmla="*/ 630478 h 1116017"/>
              <a:gd name="T30" fmla="*/ 294275 w 922787"/>
              <a:gd name="T31" fmla="*/ 600992 h 1116017"/>
              <a:gd name="T32" fmla="*/ 267255 w 922787"/>
              <a:gd name="T33" fmla="*/ 630478 h 1116017"/>
              <a:gd name="T34" fmla="*/ 289362 w 922787"/>
              <a:gd name="T35" fmla="*/ 667336 h 1116017"/>
              <a:gd name="T36" fmla="*/ 279537 w 922787"/>
              <a:gd name="T37" fmla="*/ 721394 h 1116017"/>
              <a:gd name="T38" fmla="*/ 419552 w 922787"/>
              <a:gd name="T39" fmla="*/ 694365 h 1116017"/>
              <a:gd name="T40" fmla="*/ 397445 w 922787"/>
              <a:gd name="T41" fmla="*/ 723851 h 1116017"/>
              <a:gd name="T42" fmla="*/ 424466 w 922787"/>
              <a:gd name="T43" fmla="*/ 743508 h 1116017"/>
              <a:gd name="T44" fmla="*/ 515354 w 922787"/>
              <a:gd name="T45" fmla="*/ 706650 h 1116017"/>
              <a:gd name="T46" fmla="*/ 409727 w 922787"/>
              <a:gd name="T47" fmla="*/ 814767 h 1116017"/>
              <a:gd name="T48" fmla="*/ 340948 w 922787"/>
              <a:gd name="T49" fmla="*/ 861454 h 1116017"/>
              <a:gd name="T50" fmla="*/ 355685 w 922787"/>
              <a:gd name="T51" fmla="*/ 898312 h 1116017"/>
              <a:gd name="T52" fmla="*/ 394988 w 922787"/>
              <a:gd name="T53" fmla="*/ 856539 h 1116017"/>
              <a:gd name="T54" fmla="*/ 441661 w 922787"/>
              <a:gd name="T55" fmla="*/ 927798 h 1116017"/>
              <a:gd name="T56" fmla="*/ 480963 w 922787"/>
              <a:gd name="T57" fmla="*/ 809853 h 1116017"/>
              <a:gd name="T58" fmla="*/ 505527 w 922787"/>
              <a:gd name="T59" fmla="*/ 841796 h 1116017"/>
              <a:gd name="T60" fmla="*/ 537461 w 922787"/>
              <a:gd name="T61" fmla="*/ 822138 h 1116017"/>
              <a:gd name="T62" fmla="*/ 579220 w 922787"/>
              <a:gd name="T63" fmla="*/ 844253 h 1116017"/>
              <a:gd name="T64" fmla="*/ 584133 w 922787"/>
              <a:gd name="T65" fmla="*/ 866368 h 1116017"/>
              <a:gd name="T66" fmla="*/ 589046 w 922787"/>
              <a:gd name="T67" fmla="*/ 949913 h 1116017"/>
              <a:gd name="T68" fmla="*/ 628348 w 922787"/>
              <a:gd name="T69" fmla="*/ 954827 h 1116017"/>
              <a:gd name="T70" fmla="*/ 650457 w 922787"/>
              <a:gd name="T71" fmla="*/ 920426 h 1116017"/>
              <a:gd name="T72" fmla="*/ 699585 w 922787"/>
              <a:gd name="T73" fmla="*/ 908140 h 1116017"/>
              <a:gd name="T74" fmla="*/ 606241 w 922787"/>
              <a:gd name="T75" fmla="*/ 792652 h 1116017"/>
              <a:gd name="T76" fmla="*/ 648000 w 922787"/>
              <a:gd name="T77" fmla="*/ 800024 h 1116017"/>
              <a:gd name="T78" fmla="*/ 655369 w 922787"/>
              <a:gd name="T79" fmla="*/ 753337 h 1116017"/>
              <a:gd name="T80" fmla="*/ 756082 w 922787"/>
              <a:gd name="T81" fmla="*/ 836882 h 1116017"/>
              <a:gd name="T82" fmla="*/ 751170 w 922787"/>
              <a:gd name="T83" fmla="*/ 748423 h 1116017"/>
              <a:gd name="T84" fmla="*/ 790472 w 922787"/>
              <a:gd name="T85" fmla="*/ 777909 h 1116017"/>
              <a:gd name="T86" fmla="*/ 815036 w 922787"/>
              <a:gd name="T87" fmla="*/ 748423 h 1116017"/>
              <a:gd name="T88" fmla="*/ 795385 w 922787"/>
              <a:gd name="T89" fmla="*/ 711565 h 1116017"/>
              <a:gd name="T90" fmla="*/ 810124 w 922787"/>
              <a:gd name="T91" fmla="*/ 659965 h 1116017"/>
              <a:gd name="T92" fmla="*/ 640630 w 922787"/>
              <a:gd name="T93" fmla="*/ 669793 h 1116017"/>
              <a:gd name="T94" fmla="*/ 662739 w 922787"/>
              <a:gd name="T95" fmla="*/ 662422 h 1116017"/>
              <a:gd name="T96" fmla="*/ 655369 w 922787"/>
              <a:gd name="T97" fmla="*/ 647679 h 1116017"/>
              <a:gd name="T98" fmla="*/ 635718 w 922787"/>
              <a:gd name="T99" fmla="*/ 652593 h 1116017"/>
              <a:gd name="T100" fmla="*/ 775734 w 922787"/>
              <a:gd name="T101" fmla="*/ 561677 h 1116017"/>
              <a:gd name="T102" fmla="*/ 743800 w 922787"/>
              <a:gd name="T103" fmla="*/ 519904 h 1116017"/>
              <a:gd name="T104" fmla="*/ 729061 w 922787"/>
              <a:gd name="T105" fmla="*/ 480590 h 1116017"/>
              <a:gd name="T106" fmla="*/ 687303 w 922787"/>
              <a:gd name="T107" fmla="*/ 524819 h 1116017"/>
              <a:gd name="T108" fmla="*/ 922337 w 922787"/>
              <a:gd name="T109" fmla="*/ 1116013 h 111601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922787" h="1116017">
                <a:moveTo>
                  <a:pt x="650774" y="443733"/>
                </a:moveTo>
                <a:cubicBezTo>
                  <a:pt x="645858" y="443733"/>
                  <a:pt x="643401" y="446191"/>
                  <a:pt x="643401" y="451105"/>
                </a:cubicBezTo>
                <a:cubicBezTo>
                  <a:pt x="645859" y="569050"/>
                  <a:pt x="645859" y="569050"/>
                  <a:pt x="645859" y="569050"/>
                </a:cubicBezTo>
                <a:cubicBezTo>
                  <a:pt x="557384" y="662424"/>
                  <a:pt x="557384" y="662424"/>
                  <a:pt x="557384" y="662424"/>
                </a:cubicBezTo>
                <a:cubicBezTo>
                  <a:pt x="574587" y="593623"/>
                  <a:pt x="574587" y="593623"/>
                  <a:pt x="574587" y="593623"/>
                </a:cubicBezTo>
                <a:cubicBezTo>
                  <a:pt x="599164" y="581336"/>
                  <a:pt x="599164" y="581336"/>
                  <a:pt x="599164" y="581336"/>
                </a:cubicBezTo>
                <a:cubicBezTo>
                  <a:pt x="601621" y="578879"/>
                  <a:pt x="604079" y="573965"/>
                  <a:pt x="601621" y="569050"/>
                </a:cubicBezTo>
                <a:cubicBezTo>
                  <a:pt x="601621" y="566593"/>
                  <a:pt x="599164" y="564136"/>
                  <a:pt x="594249" y="564136"/>
                </a:cubicBezTo>
                <a:cubicBezTo>
                  <a:pt x="594249" y="564136"/>
                  <a:pt x="591791" y="566593"/>
                  <a:pt x="591791" y="566593"/>
                </a:cubicBezTo>
                <a:cubicBezTo>
                  <a:pt x="579503" y="571508"/>
                  <a:pt x="579503" y="571508"/>
                  <a:pt x="579503" y="571508"/>
                </a:cubicBezTo>
                <a:cubicBezTo>
                  <a:pt x="584418" y="549393"/>
                  <a:pt x="584418" y="549393"/>
                  <a:pt x="584418" y="549393"/>
                </a:cubicBezTo>
                <a:cubicBezTo>
                  <a:pt x="586876" y="544479"/>
                  <a:pt x="584418" y="539564"/>
                  <a:pt x="579502" y="539564"/>
                </a:cubicBezTo>
                <a:cubicBezTo>
                  <a:pt x="577045" y="537107"/>
                  <a:pt x="577045" y="537107"/>
                  <a:pt x="577045" y="537107"/>
                </a:cubicBezTo>
                <a:cubicBezTo>
                  <a:pt x="572130" y="537107"/>
                  <a:pt x="569672" y="539564"/>
                  <a:pt x="569672" y="544479"/>
                </a:cubicBezTo>
                <a:cubicBezTo>
                  <a:pt x="562299" y="569050"/>
                  <a:pt x="562299" y="569050"/>
                  <a:pt x="562299" y="569050"/>
                </a:cubicBezTo>
                <a:cubicBezTo>
                  <a:pt x="552469" y="559222"/>
                  <a:pt x="552469" y="559222"/>
                  <a:pt x="552469" y="559222"/>
                </a:cubicBezTo>
                <a:cubicBezTo>
                  <a:pt x="552469" y="559222"/>
                  <a:pt x="550011" y="556764"/>
                  <a:pt x="547554" y="556765"/>
                </a:cubicBezTo>
                <a:cubicBezTo>
                  <a:pt x="545096" y="556765"/>
                  <a:pt x="542639" y="559222"/>
                  <a:pt x="542639" y="559222"/>
                </a:cubicBezTo>
                <a:cubicBezTo>
                  <a:pt x="537723" y="561679"/>
                  <a:pt x="537723" y="569050"/>
                  <a:pt x="540181" y="571508"/>
                </a:cubicBezTo>
                <a:cubicBezTo>
                  <a:pt x="557384" y="588708"/>
                  <a:pt x="557384" y="588708"/>
                  <a:pt x="557384" y="588708"/>
                </a:cubicBezTo>
                <a:cubicBezTo>
                  <a:pt x="540181" y="657509"/>
                  <a:pt x="540181" y="657509"/>
                  <a:pt x="540181" y="657509"/>
                </a:cubicBezTo>
                <a:cubicBezTo>
                  <a:pt x="505774" y="534650"/>
                  <a:pt x="505774" y="534650"/>
                  <a:pt x="505774" y="534650"/>
                </a:cubicBezTo>
                <a:cubicBezTo>
                  <a:pt x="562299" y="431448"/>
                  <a:pt x="562299" y="431448"/>
                  <a:pt x="562299" y="431448"/>
                </a:cubicBezTo>
                <a:cubicBezTo>
                  <a:pt x="564757" y="426533"/>
                  <a:pt x="562299" y="421619"/>
                  <a:pt x="557384" y="421619"/>
                </a:cubicBezTo>
                <a:cubicBezTo>
                  <a:pt x="557384" y="419162"/>
                  <a:pt x="554926" y="419162"/>
                  <a:pt x="554926" y="419162"/>
                </a:cubicBezTo>
                <a:cubicBezTo>
                  <a:pt x="552469" y="419161"/>
                  <a:pt x="547553" y="421619"/>
                  <a:pt x="547554" y="424076"/>
                </a:cubicBezTo>
                <a:cubicBezTo>
                  <a:pt x="498401" y="512535"/>
                  <a:pt x="498401" y="512535"/>
                  <a:pt x="498401" y="512535"/>
                </a:cubicBezTo>
                <a:cubicBezTo>
                  <a:pt x="488571" y="478134"/>
                  <a:pt x="488571" y="478134"/>
                  <a:pt x="488571" y="478134"/>
                </a:cubicBezTo>
                <a:cubicBezTo>
                  <a:pt x="488571" y="475677"/>
                  <a:pt x="488571" y="475677"/>
                  <a:pt x="488571" y="475677"/>
                </a:cubicBezTo>
                <a:cubicBezTo>
                  <a:pt x="508232" y="438819"/>
                  <a:pt x="508232" y="438819"/>
                  <a:pt x="508232" y="438819"/>
                </a:cubicBezTo>
                <a:cubicBezTo>
                  <a:pt x="510689" y="433905"/>
                  <a:pt x="510689" y="428990"/>
                  <a:pt x="505774" y="426533"/>
                </a:cubicBezTo>
                <a:cubicBezTo>
                  <a:pt x="503317" y="426533"/>
                  <a:pt x="503317" y="426533"/>
                  <a:pt x="500859" y="426533"/>
                </a:cubicBezTo>
                <a:cubicBezTo>
                  <a:pt x="498401" y="426533"/>
                  <a:pt x="495943" y="426533"/>
                  <a:pt x="493486" y="428990"/>
                </a:cubicBezTo>
                <a:cubicBezTo>
                  <a:pt x="481198" y="453562"/>
                  <a:pt x="481198" y="453562"/>
                  <a:pt x="481198" y="453562"/>
                </a:cubicBezTo>
                <a:cubicBezTo>
                  <a:pt x="471367" y="419161"/>
                  <a:pt x="471367" y="419161"/>
                  <a:pt x="471367" y="419161"/>
                </a:cubicBezTo>
                <a:cubicBezTo>
                  <a:pt x="471367" y="414247"/>
                  <a:pt x="466452" y="411790"/>
                  <a:pt x="463994" y="411790"/>
                </a:cubicBezTo>
                <a:cubicBezTo>
                  <a:pt x="461537" y="411790"/>
                  <a:pt x="461537" y="414247"/>
                  <a:pt x="461537" y="414247"/>
                </a:cubicBezTo>
                <a:cubicBezTo>
                  <a:pt x="456622" y="414247"/>
                  <a:pt x="454164" y="419162"/>
                  <a:pt x="456622" y="424076"/>
                </a:cubicBezTo>
                <a:cubicBezTo>
                  <a:pt x="466452" y="458476"/>
                  <a:pt x="466452" y="458476"/>
                  <a:pt x="466452" y="458476"/>
                </a:cubicBezTo>
                <a:cubicBezTo>
                  <a:pt x="441876" y="446191"/>
                  <a:pt x="441876" y="446191"/>
                  <a:pt x="441876" y="446191"/>
                </a:cubicBezTo>
                <a:cubicBezTo>
                  <a:pt x="441876" y="443733"/>
                  <a:pt x="439418" y="443734"/>
                  <a:pt x="436961" y="443734"/>
                </a:cubicBezTo>
                <a:cubicBezTo>
                  <a:pt x="434503" y="443733"/>
                  <a:pt x="432045" y="446191"/>
                  <a:pt x="429588" y="448648"/>
                </a:cubicBezTo>
                <a:cubicBezTo>
                  <a:pt x="429588" y="453562"/>
                  <a:pt x="429588" y="458477"/>
                  <a:pt x="434503" y="460934"/>
                </a:cubicBezTo>
                <a:cubicBezTo>
                  <a:pt x="471367" y="480591"/>
                  <a:pt x="471367" y="480591"/>
                  <a:pt x="471367" y="480591"/>
                </a:cubicBezTo>
                <a:cubicBezTo>
                  <a:pt x="471368" y="483049"/>
                  <a:pt x="471368" y="483049"/>
                  <a:pt x="471368" y="483049"/>
                </a:cubicBezTo>
                <a:cubicBezTo>
                  <a:pt x="483655" y="517449"/>
                  <a:pt x="483655" y="517449"/>
                  <a:pt x="483655" y="517449"/>
                </a:cubicBezTo>
                <a:cubicBezTo>
                  <a:pt x="395181" y="468306"/>
                  <a:pt x="395181" y="468306"/>
                  <a:pt x="395181" y="468306"/>
                </a:cubicBezTo>
                <a:cubicBezTo>
                  <a:pt x="392723" y="468305"/>
                  <a:pt x="392723" y="468305"/>
                  <a:pt x="390266" y="468306"/>
                </a:cubicBezTo>
                <a:cubicBezTo>
                  <a:pt x="387808" y="468306"/>
                  <a:pt x="385351" y="468305"/>
                  <a:pt x="382893" y="470763"/>
                </a:cubicBezTo>
                <a:cubicBezTo>
                  <a:pt x="380435" y="475677"/>
                  <a:pt x="382893" y="480591"/>
                  <a:pt x="385351" y="483049"/>
                </a:cubicBezTo>
                <a:cubicBezTo>
                  <a:pt x="488571" y="539564"/>
                  <a:pt x="488571" y="539564"/>
                  <a:pt x="488571" y="539564"/>
                </a:cubicBezTo>
                <a:cubicBezTo>
                  <a:pt x="525435" y="662424"/>
                  <a:pt x="525435" y="662424"/>
                  <a:pt x="525435" y="662424"/>
                </a:cubicBezTo>
                <a:cubicBezTo>
                  <a:pt x="473825" y="613280"/>
                  <a:pt x="473825" y="613280"/>
                  <a:pt x="473825" y="613280"/>
                </a:cubicBezTo>
                <a:cubicBezTo>
                  <a:pt x="476282" y="586251"/>
                  <a:pt x="476282" y="586251"/>
                  <a:pt x="476282" y="586251"/>
                </a:cubicBezTo>
                <a:cubicBezTo>
                  <a:pt x="476282" y="581336"/>
                  <a:pt x="473825" y="576422"/>
                  <a:pt x="468910" y="576422"/>
                </a:cubicBezTo>
                <a:cubicBezTo>
                  <a:pt x="463994" y="576422"/>
                  <a:pt x="459079" y="581337"/>
                  <a:pt x="459079" y="586251"/>
                </a:cubicBezTo>
                <a:cubicBezTo>
                  <a:pt x="459079" y="598537"/>
                  <a:pt x="459079" y="598537"/>
                  <a:pt x="459079" y="598537"/>
                </a:cubicBezTo>
                <a:cubicBezTo>
                  <a:pt x="441876" y="581336"/>
                  <a:pt x="441876" y="581336"/>
                  <a:pt x="441876" y="581336"/>
                </a:cubicBezTo>
                <a:cubicBezTo>
                  <a:pt x="439418" y="581336"/>
                  <a:pt x="436961" y="578879"/>
                  <a:pt x="434503" y="578879"/>
                </a:cubicBezTo>
                <a:cubicBezTo>
                  <a:pt x="432045" y="578879"/>
                  <a:pt x="432046" y="581336"/>
                  <a:pt x="429588" y="581337"/>
                </a:cubicBezTo>
                <a:cubicBezTo>
                  <a:pt x="427130" y="586251"/>
                  <a:pt x="427130" y="591165"/>
                  <a:pt x="429588" y="593622"/>
                </a:cubicBezTo>
                <a:cubicBezTo>
                  <a:pt x="449249" y="613280"/>
                  <a:pt x="449249" y="613280"/>
                  <a:pt x="449249" y="613280"/>
                </a:cubicBezTo>
                <a:cubicBezTo>
                  <a:pt x="434503" y="615737"/>
                  <a:pt x="434503" y="615737"/>
                  <a:pt x="434503" y="615737"/>
                </a:cubicBezTo>
                <a:cubicBezTo>
                  <a:pt x="432045" y="615737"/>
                  <a:pt x="427130" y="620652"/>
                  <a:pt x="429588" y="625566"/>
                </a:cubicBezTo>
                <a:cubicBezTo>
                  <a:pt x="429588" y="628023"/>
                  <a:pt x="434503" y="630480"/>
                  <a:pt x="436961" y="630480"/>
                </a:cubicBezTo>
                <a:cubicBezTo>
                  <a:pt x="436961" y="630480"/>
                  <a:pt x="439418" y="630480"/>
                  <a:pt x="439418" y="630480"/>
                </a:cubicBezTo>
                <a:cubicBezTo>
                  <a:pt x="463994" y="625566"/>
                  <a:pt x="463994" y="625566"/>
                  <a:pt x="463994" y="625566"/>
                </a:cubicBezTo>
                <a:cubicBezTo>
                  <a:pt x="513147" y="674710"/>
                  <a:pt x="513147" y="674710"/>
                  <a:pt x="513147" y="674710"/>
                </a:cubicBezTo>
                <a:cubicBezTo>
                  <a:pt x="390266" y="642766"/>
                  <a:pt x="390266" y="642766"/>
                  <a:pt x="390266" y="642766"/>
                </a:cubicBezTo>
                <a:cubicBezTo>
                  <a:pt x="328826" y="544478"/>
                  <a:pt x="328826" y="544478"/>
                  <a:pt x="328826" y="544478"/>
                </a:cubicBezTo>
                <a:cubicBezTo>
                  <a:pt x="326368" y="542021"/>
                  <a:pt x="323910" y="539564"/>
                  <a:pt x="321452" y="539564"/>
                </a:cubicBezTo>
                <a:cubicBezTo>
                  <a:pt x="318995" y="539564"/>
                  <a:pt x="318995" y="539564"/>
                  <a:pt x="316537" y="539564"/>
                </a:cubicBezTo>
                <a:cubicBezTo>
                  <a:pt x="314080" y="542021"/>
                  <a:pt x="311622" y="549393"/>
                  <a:pt x="314080" y="551850"/>
                </a:cubicBezTo>
                <a:cubicBezTo>
                  <a:pt x="365690" y="637852"/>
                  <a:pt x="365690" y="637852"/>
                  <a:pt x="365690" y="637852"/>
                </a:cubicBezTo>
                <a:cubicBezTo>
                  <a:pt x="331283" y="630480"/>
                  <a:pt x="331283" y="630480"/>
                  <a:pt x="331283" y="630480"/>
                </a:cubicBezTo>
                <a:cubicBezTo>
                  <a:pt x="328825" y="628023"/>
                  <a:pt x="328825" y="628023"/>
                  <a:pt x="328825" y="628023"/>
                </a:cubicBezTo>
                <a:cubicBezTo>
                  <a:pt x="306707" y="591165"/>
                  <a:pt x="306707" y="591165"/>
                  <a:pt x="306707" y="591165"/>
                </a:cubicBezTo>
                <a:cubicBezTo>
                  <a:pt x="306707" y="588708"/>
                  <a:pt x="304249" y="588708"/>
                  <a:pt x="299334" y="588708"/>
                </a:cubicBezTo>
                <a:cubicBezTo>
                  <a:pt x="299334" y="588708"/>
                  <a:pt x="296876" y="588708"/>
                  <a:pt x="296876" y="588708"/>
                </a:cubicBezTo>
                <a:cubicBezTo>
                  <a:pt x="291961" y="591165"/>
                  <a:pt x="291961" y="596079"/>
                  <a:pt x="294419" y="600994"/>
                </a:cubicBezTo>
                <a:cubicBezTo>
                  <a:pt x="306707" y="623109"/>
                  <a:pt x="306707" y="623109"/>
                  <a:pt x="306707" y="623109"/>
                </a:cubicBezTo>
                <a:cubicBezTo>
                  <a:pt x="272300" y="615737"/>
                  <a:pt x="272300" y="615737"/>
                  <a:pt x="272300" y="615737"/>
                </a:cubicBezTo>
                <a:cubicBezTo>
                  <a:pt x="272300" y="615737"/>
                  <a:pt x="269842" y="615737"/>
                  <a:pt x="269842" y="615737"/>
                </a:cubicBezTo>
                <a:cubicBezTo>
                  <a:pt x="267385" y="615737"/>
                  <a:pt x="262470" y="618194"/>
                  <a:pt x="262469" y="620651"/>
                </a:cubicBezTo>
                <a:cubicBezTo>
                  <a:pt x="260012" y="625566"/>
                  <a:pt x="264927" y="630480"/>
                  <a:pt x="267385" y="630480"/>
                </a:cubicBezTo>
                <a:cubicBezTo>
                  <a:pt x="304249" y="640309"/>
                  <a:pt x="304249" y="640309"/>
                  <a:pt x="304249" y="640309"/>
                </a:cubicBezTo>
                <a:cubicBezTo>
                  <a:pt x="279673" y="655052"/>
                  <a:pt x="279673" y="655052"/>
                  <a:pt x="279673" y="655052"/>
                </a:cubicBezTo>
                <a:cubicBezTo>
                  <a:pt x="277215" y="657509"/>
                  <a:pt x="274758" y="662424"/>
                  <a:pt x="277215" y="664881"/>
                </a:cubicBezTo>
                <a:cubicBezTo>
                  <a:pt x="279673" y="667338"/>
                  <a:pt x="282130" y="669795"/>
                  <a:pt x="284588" y="669795"/>
                </a:cubicBezTo>
                <a:cubicBezTo>
                  <a:pt x="287046" y="669796"/>
                  <a:pt x="287046" y="669796"/>
                  <a:pt x="289503" y="667338"/>
                </a:cubicBezTo>
                <a:cubicBezTo>
                  <a:pt x="326368" y="645223"/>
                  <a:pt x="326368" y="645223"/>
                  <a:pt x="326368" y="645223"/>
                </a:cubicBezTo>
                <a:cubicBezTo>
                  <a:pt x="363232" y="655052"/>
                  <a:pt x="363232" y="655052"/>
                  <a:pt x="363232" y="655052"/>
                </a:cubicBezTo>
                <a:cubicBezTo>
                  <a:pt x="277215" y="706653"/>
                  <a:pt x="277215" y="706653"/>
                  <a:pt x="277215" y="706653"/>
                </a:cubicBezTo>
                <a:cubicBezTo>
                  <a:pt x="272300" y="709110"/>
                  <a:pt x="272300" y="714025"/>
                  <a:pt x="274758" y="718939"/>
                </a:cubicBezTo>
                <a:cubicBezTo>
                  <a:pt x="274758" y="721397"/>
                  <a:pt x="277216" y="721396"/>
                  <a:pt x="279673" y="721397"/>
                </a:cubicBezTo>
                <a:cubicBezTo>
                  <a:pt x="282131" y="721397"/>
                  <a:pt x="284588" y="721396"/>
                  <a:pt x="284588" y="721396"/>
                </a:cubicBezTo>
                <a:cubicBezTo>
                  <a:pt x="385351" y="659967"/>
                  <a:pt x="385351" y="659967"/>
                  <a:pt x="385351" y="659967"/>
                </a:cubicBezTo>
                <a:cubicBezTo>
                  <a:pt x="510689" y="689453"/>
                  <a:pt x="510689" y="689453"/>
                  <a:pt x="510689" y="689453"/>
                </a:cubicBezTo>
                <a:cubicBezTo>
                  <a:pt x="441876" y="709111"/>
                  <a:pt x="441876" y="709111"/>
                  <a:pt x="441876" y="709111"/>
                </a:cubicBezTo>
                <a:cubicBezTo>
                  <a:pt x="419757" y="694367"/>
                  <a:pt x="419757" y="694367"/>
                  <a:pt x="419757" y="694367"/>
                </a:cubicBezTo>
                <a:cubicBezTo>
                  <a:pt x="417299" y="694367"/>
                  <a:pt x="417299" y="694367"/>
                  <a:pt x="414842" y="694367"/>
                </a:cubicBezTo>
                <a:cubicBezTo>
                  <a:pt x="412384" y="694367"/>
                  <a:pt x="409927" y="694368"/>
                  <a:pt x="407469" y="696825"/>
                </a:cubicBezTo>
                <a:cubicBezTo>
                  <a:pt x="405011" y="701739"/>
                  <a:pt x="407469" y="706654"/>
                  <a:pt x="409927" y="709111"/>
                </a:cubicBezTo>
                <a:cubicBezTo>
                  <a:pt x="422215" y="716482"/>
                  <a:pt x="422215" y="716482"/>
                  <a:pt x="422215" y="716482"/>
                </a:cubicBezTo>
                <a:cubicBezTo>
                  <a:pt x="397639" y="723854"/>
                  <a:pt x="397639" y="723854"/>
                  <a:pt x="397639" y="723854"/>
                </a:cubicBezTo>
                <a:cubicBezTo>
                  <a:pt x="392724" y="723854"/>
                  <a:pt x="390266" y="728768"/>
                  <a:pt x="392724" y="733683"/>
                </a:cubicBezTo>
                <a:cubicBezTo>
                  <a:pt x="392723" y="736140"/>
                  <a:pt x="397639" y="738597"/>
                  <a:pt x="400096" y="738597"/>
                </a:cubicBezTo>
                <a:cubicBezTo>
                  <a:pt x="400096" y="738597"/>
                  <a:pt x="402554" y="738597"/>
                  <a:pt x="402554" y="738597"/>
                </a:cubicBezTo>
                <a:cubicBezTo>
                  <a:pt x="427130" y="731225"/>
                  <a:pt x="427130" y="731225"/>
                  <a:pt x="427130" y="731225"/>
                </a:cubicBezTo>
                <a:cubicBezTo>
                  <a:pt x="424673" y="743511"/>
                  <a:pt x="424673" y="743511"/>
                  <a:pt x="424673" y="743511"/>
                </a:cubicBezTo>
                <a:cubicBezTo>
                  <a:pt x="422215" y="748426"/>
                  <a:pt x="424673" y="753340"/>
                  <a:pt x="429588" y="755797"/>
                </a:cubicBezTo>
                <a:cubicBezTo>
                  <a:pt x="429588" y="755797"/>
                  <a:pt x="432045" y="755797"/>
                  <a:pt x="432045" y="755797"/>
                </a:cubicBezTo>
                <a:cubicBezTo>
                  <a:pt x="434503" y="755797"/>
                  <a:pt x="439418" y="753340"/>
                  <a:pt x="439418" y="750883"/>
                </a:cubicBezTo>
                <a:cubicBezTo>
                  <a:pt x="446791" y="726311"/>
                  <a:pt x="446791" y="726311"/>
                  <a:pt x="446791" y="726311"/>
                </a:cubicBezTo>
                <a:cubicBezTo>
                  <a:pt x="515605" y="706653"/>
                  <a:pt x="515605" y="706653"/>
                  <a:pt x="515605" y="706653"/>
                </a:cubicBezTo>
                <a:cubicBezTo>
                  <a:pt x="427130" y="800027"/>
                  <a:pt x="427130" y="800027"/>
                  <a:pt x="427130" y="800027"/>
                </a:cubicBezTo>
                <a:cubicBezTo>
                  <a:pt x="309164" y="802484"/>
                  <a:pt x="309164" y="802484"/>
                  <a:pt x="309164" y="802484"/>
                </a:cubicBezTo>
                <a:cubicBezTo>
                  <a:pt x="304249" y="802484"/>
                  <a:pt x="299334" y="804941"/>
                  <a:pt x="299334" y="809855"/>
                </a:cubicBezTo>
                <a:cubicBezTo>
                  <a:pt x="299334" y="814770"/>
                  <a:pt x="304249" y="817227"/>
                  <a:pt x="309164" y="817227"/>
                </a:cubicBezTo>
                <a:cubicBezTo>
                  <a:pt x="409927" y="814770"/>
                  <a:pt x="409927" y="814770"/>
                  <a:pt x="409927" y="814770"/>
                </a:cubicBezTo>
                <a:cubicBezTo>
                  <a:pt x="385351" y="841799"/>
                  <a:pt x="385351" y="841799"/>
                  <a:pt x="385351" y="841799"/>
                </a:cubicBezTo>
                <a:cubicBezTo>
                  <a:pt x="382893" y="844256"/>
                  <a:pt x="382893" y="844256"/>
                  <a:pt x="382893" y="844256"/>
                </a:cubicBezTo>
                <a:cubicBezTo>
                  <a:pt x="341114" y="844256"/>
                  <a:pt x="341114" y="844256"/>
                  <a:pt x="341114" y="844256"/>
                </a:cubicBezTo>
                <a:cubicBezTo>
                  <a:pt x="336198" y="844256"/>
                  <a:pt x="331283" y="849171"/>
                  <a:pt x="331283" y="851628"/>
                </a:cubicBezTo>
                <a:cubicBezTo>
                  <a:pt x="331283" y="856542"/>
                  <a:pt x="336198" y="861457"/>
                  <a:pt x="341114" y="861457"/>
                </a:cubicBezTo>
                <a:cubicBezTo>
                  <a:pt x="368147" y="859000"/>
                  <a:pt x="368147" y="859000"/>
                  <a:pt x="368147" y="859000"/>
                </a:cubicBezTo>
                <a:cubicBezTo>
                  <a:pt x="343571" y="886029"/>
                  <a:pt x="343571" y="886029"/>
                  <a:pt x="343571" y="886029"/>
                </a:cubicBezTo>
                <a:cubicBezTo>
                  <a:pt x="338656" y="888486"/>
                  <a:pt x="338656" y="895858"/>
                  <a:pt x="343571" y="898315"/>
                </a:cubicBezTo>
                <a:cubicBezTo>
                  <a:pt x="343571" y="898315"/>
                  <a:pt x="346029" y="900772"/>
                  <a:pt x="348486" y="900772"/>
                </a:cubicBezTo>
                <a:cubicBezTo>
                  <a:pt x="350944" y="900772"/>
                  <a:pt x="353402" y="898314"/>
                  <a:pt x="355859" y="898315"/>
                </a:cubicBezTo>
                <a:cubicBezTo>
                  <a:pt x="380435" y="871286"/>
                  <a:pt x="380435" y="871286"/>
                  <a:pt x="380435" y="871286"/>
                </a:cubicBezTo>
                <a:cubicBezTo>
                  <a:pt x="380435" y="898315"/>
                  <a:pt x="380435" y="898315"/>
                  <a:pt x="380435" y="898315"/>
                </a:cubicBezTo>
                <a:cubicBezTo>
                  <a:pt x="380435" y="903229"/>
                  <a:pt x="382893" y="905686"/>
                  <a:pt x="387808" y="905686"/>
                </a:cubicBezTo>
                <a:cubicBezTo>
                  <a:pt x="392723" y="905686"/>
                  <a:pt x="397639" y="903229"/>
                  <a:pt x="397639" y="898314"/>
                </a:cubicBezTo>
                <a:cubicBezTo>
                  <a:pt x="395181" y="856542"/>
                  <a:pt x="395181" y="856542"/>
                  <a:pt x="395181" y="856542"/>
                </a:cubicBezTo>
                <a:cubicBezTo>
                  <a:pt x="397639" y="854085"/>
                  <a:pt x="397639" y="854085"/>
                  <a:pt x="397639" y="854085"/>
                </a:cubicBezTo>
                <a:cubicBezTo>
                  <a:pt x="422215" y="827056"/>
                  <a:pt x="422215" y="827056"/>
                  <a:pt x="422215" y="827056"/>
                </a:cubicBezTo>
                <a:cubicBezTo>
                  <a:pt x="424672" y="927801"/>
                  <a:pt x="424672" y="927801"/>
                  <a:pt x="424672" y="927801"/>
                </a:cubicBezTo>
                <a:cubicBezTo>
                  <a:pt x="424672" y="932715"/>
                  <a:pt x="427130" y="935172"/>
                  <a:pt x="432045" y="935173"/>
                </a:cubicBezTo>
                <a:cubicBezTo>
                  <a:pt x="436961" y="935173"/>
                  <a:pt x="441876" y="932716"/>
                  <a:pt x="441876" y="927801"/>
                </a:cubicBezTo>
                <a:cubicBezTo>
                  <a:pt x="436960" y="809856"/>
                  <a:pt x="436960" y="809856"/>
                  <a:pt x="436960" y="809856"/>
                </a:cubicBezTo>
                <a:cubicBezTo>
                  <a:pt x="525435" y="718939"/>
                  <a:pt x="525435" y="718939"/>
                  <a:pt x="525435" y="718939"/>
                </a:cubicBezTo>
                <a:cubicBezTo>
                  <a:pt x="510689" y="785284"/>
                  <a:pt x="510689" y="785284"/>
                  <a:pt x="510689" y="785284"/>
                </a:cubicBezTo>
                <a:cubicBezTo>
                  <a:pt x="486113" y="797570"/>
                  <a:pt x="486113" y="797570"/>
                  <a:pt x="486113" y="797570"/>
                </a:cubicBezTo>
                <a:cubicBezTo>
                  <a:pt x="481198" y="800027"/>
                  <a:pt x="478740" y="804941"/>
                  <a:pt x="481198" y="809856"/>
                </a:cubicBezTo>
                <a:cubicBezTo>
                  <a:pt x="483655" y="812313"/>
                  <a:pt x="486113" y="814770"/>
                  <a:pt x="488570" y="814770"/>
                </a:cubicBezTo>
                <a:cubicBezTo>
                  <a:pt x="491028" y="814770"/>
                  <a:pt x="491028" y="814770"/>
                  <a:pt x="493486" y="812313"/>
                </a:cubicBezTo>
                <a:cubicBezTo>
                  <a:pt x="505774" y="807398"/>
                  <a:pt x="505774" y="807398"/>
                  <a:pt x="505774" y="807398"/>
                </a:cubicBezTo>
                <a:cubicBezTo>
                  <a:pt x="498401" y="831970"/>
                  <a:pt x="498401" y="831970"/>
                  <a:pt x="498401" y="831970"/>
                </a:cubicBezTo>
                <a:cubicBezTo>
                  <a:pt x="498401" y="834427"/>
                  <a:pt x="500859" y="839342"/>
                  <a:pt x="505774" y="841799"/>
                </a:cubicBezTo>
                <a:cubicBezTo>
                  <a:pt x="505774" y="841799"/>
                  <a:pt x="505774" y="841799"/>
                  <a:pt x="508232" y="841799"/>
                </a:cubicBezTo>
                <a:cubicBezTo>
                  <a:pt x="510689" y="841799"/>
                  <a:pt x="513147" y="839342"/>
                  <a:pt x="515604" y="834428"/>
                </a:cubicBezTo>
                <a:cubicBezTo>
                  <a:pt x="520520" y="809856"/>
                  <a:pt x="520520" y="809856"/>
                  <a:pt x="520520" y="809856"/>
                </a:cubicBezTo>
                <a:cubicBezTo>
                  <a:pt x="530350" y="819685"/>
                  <a:pt x="530350" y="819685"/>
                  <a:pt x="530350" y="819685"/>
                </a:cubicBezTo>
                <a:cubicBezTo>
                  <a:pt x="532808" y="822142"/>
                  <a:pt x="535265" y="822141"/>
                  <a:pt x="537723" y="822141"/>
                </a:cubicBezTo>
                <a:cubicBezTo>
                  <a:pt x="537723" y="822141"/>
                  <a:pt x="540181" y="822142"/>
                  <a:pt x="542638" y="819684"/>
                </a:cubicBezTo>
                <a:cubicBezTo>
                  <a:pt x="545096" y="817227"/>
                  <a:pt x="545096" y="812313"/>
                  <a:pt x="542638" y="807398"/>
                </a:cubicBezTo>
                <a:cubicBezTo>
                  <a:pt x="525435" y="790198"/>
                  <a:pt x="525435" y="790198"/>
                  <a:pt x="525435" y="790198"/>
                </a:cubicBezTo>
                <a:cubicBezTo>
                  <a:pt x="542638" y="721397"/>
                  <a:pt x="542638" y="721397"/>
                  <a:pt x="542638" y="721397"/>
                </a:cubicBezTo>
                <a:cubicBezTo>
                  <a:pt x="579503" y="844256"/>
                  <a:pt x="579503" y="844256"/>
                  <a:pt x="579503" y="844256"/>
                </a:cubicBezTo>
                <a:cubicBezTo>
                  <a:pt x="522977" y="947458"/>
                  <a:pt x="522977" y="947458"/>
                  <a:pt x="522977" y="947458"/>
                </a:cubicBezTo>
                <a:cubicBezTo>
                  <a:pt x="520520" y="952373"/>
                  <a:pt x="520520" y="957287"/>
                  <a:pt x="525435" y="959744"/>
                </a:cubicBezTo>
                <a:cubicBezTo>
                  <a:pt x="527893" y="959744"/>
                  <a:pt x="527893" y="959744"/>
                  <a:pt x="530350" y="959745"/>
                </a:cubicBezTo>
                <a:cubicBezTo>
                  <a:pt x="532808" y="959745"/>
                  <a:pt x="535266" y="957287"/>
                  <a:pt x="537723" y="954830"/>
                </a:cubicBezTo>
                <a:cubicBezTo>
                  <a:pt x="584418" y="866371"/>
                  <a:pt x="584418" y="866371"/>
                  <a:pt x="584418" y="866371"/>
                </a:cubicBezTo>
                <a:cubicBezTo>
                  <a:pt x="594248" y="903229"/>
                  <a:pt x="594248" y="903229"/>
                  <a:pt x="594248" y="903229"/>
                </a:cubicBezTo>
                <a:cubicBezTo>
                  <a:pt x="574588" y="942544"/>
                  <a:pt x="574588" y="942544"/>
                  <a:pt x="574588" y="942544"/>
                </a:cubicBezTo>
                <a:cubicBezTo>
                  <a:pt x="572130" y="945001"/>
                  <a:pt x="574587" y="949916"/>
                  <a:pt x="577045" y="952373"/>
                </a:cubicBezTo>
                <a:cubicBezTo>
                  <a:pt x="579502" y="952373"/>
                  <a:pt x="581960" y="954830"/>
                  <a:pt x="581960" y="954830"/>
                </a:cubicBezTo>
                <a:cubicBezTo>
                  <a:pt x="584418" y="954830"/>
                  <a:pt x="586876" y="952373"/>
                  <a:pt x="589333" y="949916"/>
                </a:cubicBezTo>
                <a:cubicBezTo>
                  <a:pt x="601621" y="925344"/>
                  <a:pt x="601621" y="925344"/>
                  <a:pt x="601621" y="925344"/>
                </a:cubicBezTo>
                <a:cubicBezTo>
                  <a:pt x="611452" y="959745"/>
                  <a:pt x="611452" y="959745"/>
                  <a:pt x="611452" y="959745"/>
                </a:cubicBezTo>
                <a:cubicBezTo>
                  <a:pt x="613909" y="964659"/>
                  <a:pt x="616367" y="967116"/>
                  <a:pt x="621282" y="967116"/>
                </a:cubicBezTo>
                <a:cubicBezTo>
                  <a:pt x="621282" y="967116"/>
                  <a:pt x="621282" y="967116"/>
                  <a:pt x="623740" y="967116"/>
                </a:cubicBezTo>
                <a:cubicBezTo>
                  <a:pt x="626197" y="964659"/>
                  <a:pt x="628655" y="959744"/>
                  <a:pt x="628655" y="954830"/>
                </a:cubicBezTo>
                <a:cubicBezTo>
                  <a:pt x="618824" y="920429"/>
                  <a:pt x="618824" y="920429"/>
                  <a:pt x="618824" y="920429"/>
                </a:cubicBezTo>
                <a:cubicBezTo>
                  <a:pt x="640943" y="935173"/>
                  <a:pt x="640943" y="935173"/>
                  <a:pt x="640943" y="935173"/>
                </a:cubicBezTo>
                <a:cubicBezTo>
                  <a:pt x="643401" y="935172"/>
                  <a:pt x="643401" y="935172"/>
                  <a:pt x="645858" y="935172"/>
                </a:cubicBezTo>
                <a:cubicBezTo>
                  <a:pt x="648316" y="935173"/>
                  <a:pt x="650774" y="932715"/>
                  <a:pt x="653231" y="930258"/>
                </a:cubicBezTo>
                <a:cubicBezTo>
                  <a:pt x="655689" y="927801"/>
                  <a:pt x="653231" y="920429"/>
                  <a:pt x="650774" y="920429"/>
                </a:cubicBezTo>
                <a:cubicBezTo>
                  <a:pt x="611452" y="898315"/>
                  <a:pt x="611452" y="898315"/>
                  <a:pt x="611452" y="898315"/>
                </a:cubicBezTo>
                <a:cubicBezTo>
                  <a:pt x="601621" y="861457"/>
                  <a:pt x="601621" y="861457"/>
                  <a:pt x="601621" y="861457"/>
                </a:cubicBezTo>
                <a:cubicBezTo>
                  <a:pt x="690096" y="910601"/>
                  <a:pt x="690096" y="910601"/>
                  <a:pt x="690096" y="910601"/>
                </a:cubicBezTo>
                <a:cubicBezTo>
                  <a:pt x="690096" y="910601"/>
                  <a:pt x="692553" y="913058"/>
                  <a:pt x="692553" y="913058"/>
                </a:cubicBezTo>
                <a:cubicBezTo>
                  <a:pt x="697469" y="913058"/>
                  <a:pt x="699926" y="910601"/>
                  <a:pt x="699926" y="908143"/>
                </a:cubicBezTo>
                <a:cubicBezTo>
                  <a:pt x="702384" y="903229"/>
                  <a:pt x="702384" y="898315"/>
                  <a:pt x="697468" y="895857"/>
                </a:cubicBezTo>
                <a:cubicBezTo>
                  <a:pt x="594248" y="839342"/>
                  <a:pt x="594248" y="839342"/>
                  <a:pt x="594248" y="839342"/>
                </a:cubicBezTo>
                <a:cubicBezTo>
                  <a:pt x="559842" y="716482"/>
                  <a:pt x="559842" y="716482"/>
                  <a:pt x="559842" y="716482"/>
                </a:cubicBezTo>
                <a:cubicBezTo>
                  <a:pt x="608994" y="765626"/>
                  <a:pt x="608994" y="765626"/>
                  <a:pt x="608994" y="765626"/>
                </a:cubicBezTo>
                <a:cubicBezTo>
                  <a:pt x="606537" y="792655"/>
                  <a:pt x="606537" y="792655"/>
                  <a:pt x="606537" y="792655"/>
                </a:cubicBezTo>
                <a:cubicBezTo>
                  <a:pt x="606537" y="797570"/>
                  <a:pt x="611451" y="802484"/>
                  <a:pt x="616367" y="802484"/>
                </a:cubicBezTo>
                <a:cubicBezTo>
                  <a:pt x="621282" y="802484"/>
                  <a:pt x="623740" y="797569"/>
                  <a:pt x="623740" y="795113"/>
                </a:cubicBezTo>
                <a:cubicBezTo>
                  <a:pt x="626197" y="780369"/>
                  <a:pt x="626197" y="780369"/>
                  <a:pt x="626197" y="780369"/>
                </a:cubicBezTo>
                <a:cubicBezTo>
                  <a:pt x="643401" y="797570"/>
                  <a:pt x="643401" y="797570"/>
                  <a:pt x="643401" y="797570"/>
                </a:cubicBezTo>
                <a:cubicBezTo>
                  <a:pt x="643401" y="800027"/>
                  <a:pt x="645858" y="800027"/>
                  <a:pt x="648316" y="800027"/>
                </a:cubicBezTo>
                <a:cubicBezTo>
                  <a:pt x="650774" y="800027"/>
                  <a:pt x="653231" y="800027"/>
                  <a:pt x="655689" y="797570"/>
                </a:cubicBezTo>
                <a:cubicBezTo>
                  <a:pt x="658146" y="795112"/>
                  <a:pt x="658147" y="787741"/>
                  <a:pt x="653231" y="785284"/>
                </a:cubicBezTo>
                <a:cubicBezTo>
                  <a:pt x="636028" y="768083"/>
                  <a:pt x="636028" y="768083"/>
                  <a:pt x="636028" y="768083"/>
                </a:cubicBezTo>
                <a:cubicBezTo>
                  <a:pt x="648316" y="763169"/>
                  <a:pt x="648316" y="763169"/>
                  <a:pt x="648316" y="763169"/>
                </a:cubicBezTo>
                <a:cubicBezTo>
                  <a:pt x="653231" y="763169"/>
                  <a:pt x="655689" y="758254"/>
                  <a:pt x="655689" y="753340"/>
                </a:cubicBezTo>
                <a:cubicBezTo>
                  <a:pt x="653231" y="750883"/>
                  <a:pt x="650773" y="748426"/>
                  <a:pt x="645858" y="748426"/>
                </a:cubicBezTo>
                <a:cubicBezTo>
                  <a:pt x="621282" y="753340"/>
                  <a:pt x="621282" y="753340"/>
                  <a:pt x="621282" y="753340"/>
                </a:cubicBezTo>
                <a:cubicBezTo>
                  <a:pt x="569672" y="704196"/>
                  <a:pt x="569672" y="704196"/>
                  <a:pt x="569672" y="704196"/>
                </a:cubicBezTo>
                <a:cubicBezTo>
                  <a:pt x="695011" y="736140"/>
                  <a:pt x="695011" y="736140"/>
                  <a:pt x="695011" y="736140"/>
                </a:cubicBezTo>
                <a:cubicBezTo>
                  <a:pt x="756451" y="836885"/>
                  <a:pt x="756451" y="836885"/>
                  <a:pt x="756451" y="836885"/>
                </a:cubicBezTo>
                <a:cubicBezTo>
                  <a:pt x="756451" y="839342"/>
                  <a:pt x="758909" y="839342"/>
                  <a:pt x="763824" y="839342"/>
                </a:cubicBezTo>
                <a:cubicBezTo>
                  <a:pt x="763824" y="839342"/>
                  <a:pt x="766282" y="839342"/>
                  <a:pt x="766282" y="839342"/>
                </a:cubicBezTo>
                <a:cubicBezTo>
                  <a:pt x="771197" y="836885"/>
                  <a:pt x="771197" y="831970"/>
                  <a:pt x="768739" y="827056"/>
                </a:cubicBezTo>
                <a:cubicBezTo>
                  <a:pt x="717129" y="741054"/>
                  <a:pt x="717129" y="741054"/>
                  <a:pt x="717129" y="741054"/>
                </a:cubicBezTo>
                <a:cubicBezTo>
                  <a:pt x="751536" y="748426"/>
                  <a:pt x="751536" y="748426"/>
                  <a:pt x="751536" y="748426"/>
                </a:cubicBezTo>
                <a:cubicBezTo>
                  <a:pt x="753994" y="750883"/>
                  <a:pt x="753994" y="750883"/>
                  <a:pt x="753994" y="750883"/>
                </a:cubicBezTo>
                <a:cubicBezTo>
                  <a:pt x="776112" y="787741"/>
                  <a:pt x="776112" y="787741"/>
                  <a:pt x="776112" y="787741"/>
                </a:cubicBezTo>
                <a:cubicBezTo>
                  <a:pt x="778570" y="790198"/>
                  <a:pt x="781028" y="790198"/>
                  <a:pt x="783485" y="790198"/>
                </a:cubicBezTo>
                <a:cubicBezTo>
                  <a:pt x="785943" y="790198"/>
                  <a:pt x="785943" y="790198"/>
                  <a:pt x="788400" y="790198"/>
                </a:cubicBezTo>
                <a:cubicBezTo>
                  <a:pt x="790858" y="787741"/>
                  <a:pt x="793316" y="782826"/>
                  <a:pt x="790858" y="777912"/>
                </a:cubicBezTo>
                <a:cubicBezTo>
                  <a:pt x="776112" y="755797"/>
                  <a:pt x="776112" y="755797"/>
                  <a:pt x="776112" y="755797"/>
                </a:cubicBezTo>
                <a:cubicBezTo>
                  <a:pt x="810519" y="763169"/>
                  <a:pt x="810519" y="763169"/>
                  <a:pt x="810519" y="763169"/>
                </a:cubicBezTo>
                <a:cubicBezTo>
                  <a:pt x="812977" y="763169"/>
                  <a:pt x="812977" y="763169"/>
                  <a:pt x="812977" y="763169"/>
                </a:cubicBezTo>
                <a:cubicBezTo>
                  <a:pt x="817892" y="763169"/>
                  <a:pt x="820349" y="760712"/>
                  <a:pt x="822807" y="758254"/>
                </a:cubicBezTo>
                <a:cubicBezTo>
                  <a:pt x="822807" y="753340"/>
                  <a:pt x="820350" y="748426"/>
                  <a:pt x="815434" y="748426"/>
                </a:cubicBezTo>
                <a:cubicBezTo>
                  <a:pt x="781027" y="738597"/>
                  <a:pt x="781027" y="738597"/>
                  <a:pt x="781027" y="738597"/>
                </a:cubicBezTo>
                <a:cubicBezTo>
                  <a:pt x="803146" y="726311"/>
                  <a:pt x="803146" y="726311"/>
                  <a:pt x="803146" y="726311"/>
                </a:cubicBezTo>
                <a:cubicBezTo>
                  <a:pt x="808061" y="723854"/>
                  <a:pt x="808061" y="718940"/>
                  <a:pt x="805604" y="714025"/>
                </a:cubicBezTo>
                <a:cubicBezTo>
                  <a:pt x="805604" y="711568"/>
                  <a:pt x="803146" y="709110"/>
                  <a:pt x="798231" y="709111"/>
                </a:cubicBezTo>
                <a:cubicBezTo>
                  <a:pt x="798231" y="709111"/>
                  <a:pt x="795773" y="709110"/>
                  <a:pt x="795773" y="711568"/>
                </a:cubicBezTo>
                <a:cubicBezTo>
                  <a:pt x="758909" y="733682"/>
                  <a:pt x="758909" y="733682"/>
                  <a:pt x="758909" y="733682"/>
                </a:cubicBezTo>
                <a:cubicBezTo>
                  <a:pt x="756451" y="733683"/>
                  <a:pt x="756451" y="733683"/>
                  <a:pt x="756451" y="733683"/>
                </a:cubicBezTo>
                <a:cubicBezTo>
                  <a:pt x="722045" y="723854"/>
                  <a:pt x="722045" y="723854"/>
                  <a:pt x="722045" y="723854"/>
                </a:cubicBezTo>
                <a:cubicBezTo>
                  <a:pt x="808062" y="672253"/>
                  <a:pt x="808062" y="672253"/>
                  <a:pt x="808062" y="672253"/>
                </a:cubicBezTo>
                <a:cubicBezTo>
                  <a:pt x="810519" y="669796"/>
                  <a:pt x="812976" y="664881"/>
                  <a:pt x="810519" y="659967"/>
                </a:cubicBezTo>
                <a:cubicBezTo>
                  <a:pt x="808061" y="657509"/>
                  <a:pt x="805603" y="657510"/>
                  <a:pt x="803146" y="657509"/>
                </a:cubicBezTo>
                <a:cubicBezTo>
                  <a:pt x="800688" y="657509"/>
                  <a:pt x="800688" y="657509"/>
                  <a:pt x="798231" y="657510"/>
                </a:cubicBezTo>
                <a:cubicBezTo>
                  <a:pt x="697468" y="718939"/>
                  <a:pt x="697468" y="718939"/>
                  <a:pt x="697468" y="718939"/>
                </a:cubicBezTo>
                <a:cubicBezTo>
                  <a:pt x="574588" y="689453"/>
                  <a:pt x="574588" y="689453"/>
                  <a:pt x="574588" y="689453"/>
                </a:cubicBezTo>
                <a:cubicBezTo>
                  <a:pt x="640943" y="669795"/>
                  <a:pt x="640943" y="669795"/>
                  <a:pt x="640943" y="669795"/>
                </a:cubicBezTo>
                <a:cubicBezTo>
                  <a:pt x="665520" y="684539"/>
                  <a:pt x="665520" y="684539"/>
                  <a:pt x="665520" y="684539"/>
                </a:cubicBezTo>
                <a:cubicBezTo>
                  <a:pt x="665520" y="684539"/>
                  <a:pt x="667977" y="686996"/>
                  <a:pt x="667977" y="686996"/>
                </a:cubicBezTo>
                <a:cubicBezTo>
                  <a:pt x="672892" y="686996"/>
                  <a:pt x="675350" y="684539"/>
                  <a:pt x="675350" y="682081"/>
                </a:cubicBezTo>
                <a:cubicBezTo>
                  <a:pt x="677808" y="677167"/>
                  <a:pt x="677807" y="672253"/>
                  <a:pt x="672892" y="669795"/>
                </a:cubicBezTo>
                <a:cubicBezTo>
                  <a:pt x="663062" y="662424"/>
                  <a:pt x="663062" y="662424"/>
                  <a:pt x="663062" y="662424"/>
                </a:cubicBezTo>
                <a:cubicBezTo>
                  <a:pt x="685180" y="655052"/>
                  <a:pt x="685180" y="655052"/>
                  <a:pt x="685180" y="655052"/>
                </a:cubicBezTo>
                <a:cubicBezTo>
                  <a:pt x="690095" y="655052"/>
                  <a:pt x="692553" y="650138"/>
                  <a:pt x="692553" y="645223"/>
                </a:cubicBezTo>
                <a:cubicBezTo>
                  <a:pt x="690096" y="642766"/>
                  <a:pt x="687638" y="640309"/>
                  <a:pt x="682723" y="640309"/>
                </a:cubicBezTo>
                <a:cubicBezTo>
                  <a:pt x="682723" y="640309"/>
                  <a:pt x="682723" y="640309"/>
                  <a:pt x="680265" y="640309"/>
                </a:cubicBezTo>
                <a:cubicBezTo>
                  <a:pt x="655689" y="647681"/>
                  <a:pt x="655689" y="647681"/>
                  <a:pt x="655689" y="647681"/>
                </a:cubicBezTo>
                <a:cubicBezTo>
                  <a:pt x="660604" y="635395"/>
                  <a:pt x="660604" y="635395"/>
                  <a:pt x="660604" y="635395"/>
                </a:cubicBezTo>
                <a:cubicBezTo>
                  <a:pt x="660604" y="630480"/>
                  <a:pt x="658146" y="625566"/>
                  <a:pt x="655689" y="625566"/>
                </a:cubicBezTo>
                <a:cubicBezTo>
                  <a:pt x="653231" y="623109"/>
                  <a:pt x="653231" y="623109"/>
                  <a:pt x="650774" y="623109"/>
                </a:cubicBezTo>
                <a:cubicBezTo>
                  <a:pt x="648316" y="623109"/>
                  <a:pt x="645858" y="625566"/>
                  <a:pt x="643401" y="630480"/>
                </a:cubicBezTo>
                <a:cubicBezTo>
                  <a:pt x="636028" y="652595"/>
                  <a:pt x="636028" y="652595"/>
                  <a:pt x="636028" y="652595"/>
                </a:cubicBezTo>
                <a:cubicBezTo>
                  <a:pt x="569672" y="672253"/>
                  <a:pt x="569672" y="672253"/>
                  <a:pt x="569672" y="672253"/>
                </a:cubicBezTo>
                <a:cubicBezTo>
                  <a:pt x="658146" y="581336"/>
                  <a:pt x="658146" y="581336"/>
                  <a:pt x="658146" y="581336"/>
                </a:cubicBezTo>
                <a:cubicBezTo>
                  <a:pt x="776112" y="578879"/>
                  <a:pt x="776112" y="578879"/>
                  <a:pt x="776112" y="578879"/>
                </a:cubicBezTo>
                <a:cubicBezTo>
                  <a:pt x="781027" y="578879"/>
                  <a:pt x="783485" y="573965"/>
                  <a:pt x="783485" y="569051"/>
                </a:cubicBezTo>
                <a:cubicBezTo>
                  <a:pt x="783485" y="564136"/>
                  <a:pt x="778570" y="561679"/>
                  <a:pt x="776112" y="561679"/>
                </a:cubicBezTo>
                <a:cubicBezTo>
                  <a:pt x="672892" y="564136"/>
                  <a:pt x="672892" y="564136"/>
                  <a:pt x="672892" y="564136"/>
                </a:cubicBezTo>
                <a:cubicBezTo>
                  <a:pt x="699926" y="537107"/>
                  <a:pt x="699926" y="537107"/>
                  <a:pt x="699926" y="537107"/>
                </a:cubicBezTo>
                <a:cubicBezTo>
                  <a:pt x="744163" y="534650"/>
                  <a:pt x="744163" y="534650"/>
                  <a:pt x="744163" y="534650"/>
                </a:cubicBezTo>
                <a:cubicBezTo>
                  <a:pt x="749078" y="534650"/>
                  <a:pt x="751536" y="532193"/>
                  <a:pt x="751536" y="527278"/>
                </a:cubicBezTo>
                <a:cubicBezTo>
                  <a:pt x="751536" y="522364"/>
                  <a:pt x="746621" y="519907"/>
                  <a:pt x="744163" y="519906"/>
                </a:cubicBezTo>
                <a:cubicBezTo>
                  <a:pt x="717129" y="519907"/>
                  <a:pt x="717129" y="519907"/>
                  <a:pt x="717129" y="519907"/>
                </a:cubicBezTo>
                <a:cubicBezTo>
                  <a:pt x="741706" y="492878"/>
                  <a:pt x="741706" y="492878"/>
                  <a:pt x="741706" y="492878"/>
                </a:cubicBezTo>
                <a:cubicBezTo>
                  <a:pt x="744163" y="490420"/>
                  <a:pt x="744163" y="485506"/>
                  <a:pt x="741706" y="480591"/>
                </a:cubicBezTo>
                <a:cubicBezTo>
                  <a:pt x="739248" y="480591"/>
                  <a:pt x="736790" y="478134"/>
                  <a:pt x="734333" y="478134"/>
                </a:cubicBezTo>
                <a:cubicBezTo>
                  <a:pt x="731875" y="478134"/>
                  <a:pt x="731875" y="480592"/>
                  <a:pt x="729417" y="480592"/>
                </a:cubicBezTo>
                <a:cubicBezTo>
                  <a:pt x="704841" y="507621"/>
                  <a:pt x="704841" y="507621"/>
                  <a:pt x="704841" y="507621"/>
                </a:cubicBezTo>
                <a:cubicBezTo>
                  <a:pt x="702384" y="480591"/>
                  <a:pt x="702384" y="480591"/>
                  <a:pt x="702384" y="480591"/>
                </a:cubicBezTo>
                <a:cubicBezTo>
                  <a:pt x="702384" y="475677"/>
                  <a:pt x="699926" y="473220"/>
                  <a:pt x="695011" y="473220"/>
                </a:cubicBezTo>
                <a:cubicBezTo>
                  <a:pt x="690096" y="473220"/>
                  <a:pt x="687638" y="475677"/>
                  <a:pt x="687638" y="480591"/>
                </a:cubicBezTo>
                <a:cubicBezTo>
                  <a:pt x="687638" y="524821"/>
                  <a:pt x="687638" y="524821"/>
                  <a:pt x="687638" y="524821"/>
                </a:cubicBezTo>
                <a:cubicBezTo>
                  <a:pt x="663062" y="551850"/>
                  <a:pt x="663062" y="551850"/>
                  <a:pt x="663062" y="551850"/>
                </a:cubicBezTo>
                <a:cubicBezTo>
                  <a:pt x="660604" y="451105"/>
                  <a:pt x="660604" y="451105"/>
                  <a:pt x="660604" y="451105"/>
                </a:cubicBezTo>
                <a:cubicBezTo>
                  <a:pt x="660604" y="446191"/>
                  <a:pt x="655689" y="443734"/>
                  <a:pt x="650774" y="443733"/>
                </a:cubicBezTo>
                <a:close/>
                <a:moveTo>
                  <a:pt x="731128" y="0"/>
                </a:moveTo>
                <a:lnTo>
                  <a:pt x="922787" y="1116017"/>
                </a:lnTo>
                <a:lnTo>
                  <a:pt x="0" y="864685"/>
                </a:lnTo>
                <a:lnTo>
                  <a:pt x="7311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Freeform 123"/>
          <p:cNvSpPr/>
          <p:nvPr/>
        </p:nvSpPr>
        <p:spPr bwMode="auto">
          <a:xfrm rot="-152018">
            <a:off x="4530725" y="1997075"/>
            <a:ext cx="2747963" cy="2551113"/>
          </a:xfrm>
          <a:custGeom>
            <a:avLst/>
            <a:gdLst>
              <a:gd name="T0" fmla="*/ 904651 w 404"/>
              <a:gd name="T1" fmla="*/ 326542 h 375"/>
              <a:gd name="T2" fmla="*/ 850236 w 404"/>
              <a:gd name="T3" fmla="*/ 231301 h 375"/>
              <a:gd name="T4" fmla="*/ 782217 w 404"/>
              <a:gd name="T5" fmla="*/ 272119 h 375"/>
              <a:gd name="T6" fmla="*/ 829830 w 404"/>
              <a:gd name="T7" fmla="*/ 367360 h 375"/>
              <a:gd name="T8" fmla="*/ 408113 w 404"/>
              <a:gd name="T9" fmla="*/ 421784 h 375"/>
              <a:gd name="T10" fmla="*/ 959066 w 404"/>
              <a:gd name="T11" fmla="*/ 857174 h 375"/>
              <a:gd name="T12" fmla="*/ 795821 w 404"/>
              <a:gd name="T13" fmla="*/ 877583 h 375"/>
              <a:gd name="T14" fmla="*/ 802623 w 404"/>
              <a:gd name="T15" fmla="*/ 1034051 h 375"/>
              <a:gd name="T16" fmla="*/ 1224340 w 404"/>
              <a:gd name="T17" fmla="*/ 1231337 h 375"/>
              <a:gd name="T18" fmla="*/ 170047 w 404"/>
              <a:gd name="T19" fmla="*/ 863977 h 375"/>
              <a:gd name="T20" fmla="*/ 149642 w 404"/>
              <a:gd name="T21" fmla="*/ 1047657 h 375"/>
              <a:gd name="T22" fmla="*/ 34009 w 404"/>
              <a:gd name="T23" fmla="*/ 1204125 h 375"/>
              <a:gd name="T24" fmla="*/ 115632 w 404"/>
              <a:gd name="T25" fmla="*/ 1428623 h 375"/>
              <a:gd name="T26" fmla="*/ 503340 w 404"/>
              <a:gd name="T27" fmla="*/ 1292564 h 375"/>
              <a:gd name="T28" fmla="*/ 612170 w 404"/>
              <a:gd name="T29" fmla="*/ 1299367 h 375"/>
              <a:gd name="T30" fmla="*/ 755010 w 404"/>
              <a:gd name="T31" fmla="*/ 1449032 h 375"/>
              <a:gd name="T32" fmla="*/ 755010 w 404"/>
              <a:gd name="T33" fmla="*/ 1653121 h 375"/>
              <a:gd name="T34" fmla="*/ 918255 w 404"/>
              <a:gd name="T35" fmla="*/ 1693939 h 375"/>
              <a:gd name="T36" fmla="*/ 394510 w 404"/>
              <a:gd name="T37" fmla="*/ 2034087 h 375"/>
              <a:gd name="T38" fmla="*/ 795821 w 404"/>
              <a:gd name="T39" fmla="*/ 2149738 h 375"/>
              <a:gd name="T40" fmla="*/ 605368 w 404"/>
              <a:gd name="T41" fmla="*/ 2278994 h 375"/>
              <a:gd name="T42" fmla="*/ 707396 w 404"/>
              <a:gd name="T43" fmla="*/ 2435463 h 375"/>
              <a:gd name="T44" fmla="*/ 904651 w 404"/>
              <a:gd name="T45" fmla="*/ 2394645 h 375"/>
              <a:gd name="T46" fmla="*/ 1101906 w 404"/>
              <a:gd name="T47" fmla="*/ 2544310 h 375"/>
              <a:gd name="T48" fmla="*/ 1319566 w 404"/>
              <a:gd name="T49" fmla="*/ 1761969 h 375"/>
              <a:gd name="T50" fmla="*/ 1319566 w 404"/>
              <a:gd name="T51" fmla="*/ 1864013 h 375"/>
              <a:gd name="T52" fmla="*/ 1401189 w 404"/>
              <a:gd name="T53" fmla="*/ 1857210 h 375"/>
              <a:gd name="T54" fmla="*/ 1401189 w 404"/>
              <a:gd name="T55" fmla="*/ 1761969 h 375"/>
              <a:gd name="T56" fmla="*/ 1578038 w 404"/>
              <a:gd name="T57" fmla="*/ 2551113 h 375"/>
              <a:gd name="T58" fmla="*/ 1782095 w 404"/>
              <a:gd name="T59" fmla="*/ 2421857 h 375"/>
              <a:gd name="T60" fmla="*/ 1979350 w 404"/>
              <a:gd name="T61" fmla="*/ 2469477 h 375"/>
              <a:gd name="T62" fmla="*/ 2088180 w 404"/>
              <a:gd name="T63" fmla="*/ 2319812 h 375"/>
              <a:gd name="T64" fmla="*/ 1904529 w 404"/>
              <a:gd name="T65" fmla="*/ 2176950 h 375"/>
              <a:gd name="T66" fmla="*/ 2312642 w 404"/>
              <a:gd name="T67" fmla="*/ 2088511 h 375"/>
              <a:gd name="T68" fmla="*/ 1822906 w 404"/>
              <a:gd name="T69" fmla="*/ 1727954 h 375"/>
              <a:gd name="T70" fmla="*/ 1972548 w 404"/>
              <a:gd name="T71" fmla="*/ 1687136 h 375"/>
              <a:gd name="T72" fmla="*/ 1965746 w 404"/>
              <a:gd name="T73" fmla="*/ 1462638 h 375"/>
              <a:gd name="T74" fmla="*/ 2128991 w 404"/>
              <a:gd name="T75" fmla="*/ 1333382 h 375"/>
              <a:gd name="T76" fmla="*/ 2244623 w 404"/>
              <a:gd name="T77" fmla="*/ 1340185 h 375"/>
              <a:gd name="T78" fmla="*/ 2625529 w 404"/>
              <a:gd name="T79" fmla="*/ 1496653 h 375"/>
              <a:gd name="T80" fmla="*/ 2747963 w 404"/>
              <a:gd name="T81" fmla="*/ 1312973 h 375"/>
              <a:gd name="T82" fmla="*/ 2605123 w 404"/>
              <a:gd name="T83" fmla="*/ 1108884 h 375"/>
              <a:gd name="T84" fmla="*/ 2598321 w 404"/>
              <a:gd name="T85" fmla="*/ 925204 h 375"/>
              <a:gd name="T86" fmla="*/ 1523623 w 404"/>
              <a:gd name="T87" fmla="*/ 1238140 h 375"/>
              <a:gd name="T88" fmla="*/ 1972548 w 404"/>
              <a:gd name="T89" fmla="*/ 1054460 h 375"/>
              <a:gd name="T90" fmla="*/ 1972548 w 404"/>
              <a:gd name="T91" fmla="*/ 904795 h 375"/>
              <a:gd name="T92" fmla="*/ 1788897 w 404"/>
              <a:gd name="T93" fmla="*/ 891189 h 375"/>
              <a:gd name="T94" fmla="*/ 2380661 w 404"/>
              <a:gd name="T95" fmla="*/ 469405 h 375"/>
              <a:gd name="T96" fmla="*/ 1958944 w 404"/>
              <a:gd name="T97" fmla="*/ 401375 h 375"/>
              <a:gd name="T98" fmla="*/ 2013359 w 404"/>
              <a:gd name="T99" fmla="*/ 306134 h 375"/>
              <a:gd name="T100" fmla="*/ 1945340 w 404"/>
              <a:gd name="T101" fmla="*/ 265316 h 375"/>
              <a:gd name="T102" fmla="*/ 1890925 w 404"/>
              <a:gd name="T103" fmla="*/ 353754 h 375"/>
              <a:gd name="T104" fmla="*/ 1632453 w 404"/>
              <a:gd name="T105" fmla="*/ 13606 h 375"/>
              <a:gd name="T106" fmla="*/ 1530425 w 404"/>
              <a:gd name="T107" fmla="*/ 714312 h 375"/>
              <a:gd name="T108" fmla="*/ 1428397 w 404"/>
              <a:gd name="T109" fmla="*/ 571449 h 375"/>
              <a:gd name="T110" fmla="*/ 1299161 w 404"/>
              <a:gd name="T111" fmla="*/ 659888 h 375"/>
              <a:gd name="T112" fmla="*/ 1339972 w 404"/>
              <a:gd name="T113" fmla="*/ 1129293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04" h="375">
                <a:moveTo>
                  <a:pt x="172" y="0"/>
                </a:moveTo>
                <a:cubicBezTo>
                  <a:pt x="169" y="0"/>
                  <a:pt x="167" y="2"/>
                  <a:pt x="166" y="4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49"/>
                  <a:pt x="134" y="49"/>
                  <a:pt x="133" y="48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3" y="17"/>
                  <a:pt x="141" y="13"/>
                  <a:pt x="138" y="12"/>
                </a:cubicBezTo>
                <a:cubicBezTo>
                  <a:pt x="137" y="12"/>
                  <a:pt x="137" y="12"/>
                  <a:pt x="136" y="12"/>
                </a:cubicBezTo>
                <a:cubicBezTo>
                  <a:pt x="134" y="12"/>
                  <a:pt x="131" y="14"/>
                  <a:pt x="131" y="16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0"/>
                  <a:pt x="110" y="9"/>
                  <a:pt x="108" y="9"/>
                </a:cubicBezTo>
                <a:cubicBezTo>
                  <a:pt x="107" y="9"/>
                  <a:pt x="106" y="9"/>
                  <a:pt x="105" y="10"/>
                </a:cubicBezTo>
                <a:cubicBezTo>
                  <a:pt x="103" y="11"/>
                  <a:pt x="101" y="15"/>
                  <a:pt x="103" y="18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6" y="34"/>
                  <a:pt x="95" y="34"/>
                </a:cubicBezTo>
                <a:cubicBezTo>
                  <a:pt x="93" y="34"/>
                  <a:pt x="90" y="36"/>
                  <a:pt x="90" y="39"/>
                </a:cubicBezTo>
                <a:cubicBezTo>
                  <a:pt x="89" y="42"/>
                  <a:pt x="91" y="45"/>
                  <a:pt x="94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7"/>
                  <a:pt x="66" y="57"/>
                  <a:pt x="66" y="57"/>
                </a:cubicBezTo>
                <a:cubicBezTo>
                  <a:pt x="63" y="57"/>
                  <a:pt x="61" y="59"/>
                  <a:pt x="60" y="62"/>
                </a:cubicBezTo>
                <a:cubicBezTo>
                  <a:pt x="59" y="65"/>
                  <a:pt x="61" y="68"/>
                  <a:pt x="64" y="69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1" y="123"/>
                  <a:pt x="138" y="121"/>
                  <a:pt x="136" y="121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1" y="122"/>
                  <a:pt x="129" y="125"/>
                  <a:pt x="130" y="128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28"/>
                  <a:pt x="115" y="128"/>
                  <a:pt x="114" y="128"/>
                </a:cubicBezTo>
                <a:cubicBezTo>
                  <a:pt x="112" y="128"/>
                  <a:pt x="110" y="129"/>
                  <a:pt x="109" y="131"/>
                </a:cubicBezTo>
                <a:cubicBezTo>
                  <a:pt x="107" y="133"/>
                  <a:pt x="108" y="137"/>
                  <a:pt x="111" y="139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5" y="154"/>
                  <a:pt x="113" y="157"/>
                  <a:pt x="115" y="160"/>
                </a:cubicBezTo>
                <a:cubicBezTo>
                  <a:pt x="116" y="162"/>
                  <a:pt x="118" y="163"/>
                  <a:pt x="120" y="163"/>
                </a:cubicBezTo>
                <a:cubicBezTo>
                  <a:pt x="121" y="163"/>
                  <a:pt x="122" y="163"/>
                  <a:pt x="122" y="163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2" y="118"/>
                  <a:pt x="31" y="117"/>
                  <a:pt x="29" y="117"/>
                </a:cubicBezTo>
                <a:cubicBezTo>
                  <a:pt x="28" y="117"/>
                  <a:pt x="26" y="118"/>
                  <a:pt x="25" y="119"/>
                </a:cubicBezTo>
                <a:cubicBezTo>
                  <a:pt x="23" y="121"/>
                  <a:pt x="23" y="125"/>
                  <a:pt x="25" y="127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78"/>
                  <a:pt x="47" y="177"/>
                  <a:pt x="47" y="177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5" y="154"/>
                  <a:pt x="24" y="154"/>
                  <a:pt x="22" y="154"/>
                </a:cubicBezTo>
                <a:cubicBezTo>
                  <a:pt x="21" y="154"/>
                  <a:pt x="19" y="154"/>
                  <a:pt x="18" y="155"/>
                </a:cubicBezTo>
                <a:cubicBezTo>
                  <a:pt x="16" y="158"/>
                  <a:pt x="16" y="161"/>
                  <a:pt x="18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6" y="177"/>
                  <a:pt x="6" y="177"/>
                  <a:pt x="6" y="177"/>
                </a:cubicBezTo>
                <a:cubicBezTo>
                  <a:pt x="6" y="177"/>
                  <a:pt x="5" y="177"/>
                  <a:pt x="5" y="177"/>
                </a:cubicBezTo>
                <a:cubicBezTo>
                  <a:pt x="2" y="177"/>
                  <a:pt x="0" y="179"/>
                  <a:pt x="0" y="182"/>
                </a:cubicBezTo>
                <a:cubicBezTo>
                  <a:pt x="0" y="186"/>
                  <a:pt x="2" y="188"/>
                  <a:pt x="5" y="188"/>
                </a:cubicBezTo>
                <a:cubicBezTo>
                  <a:pt x="31" y="189"/>
                  <a:pt x="31" y="189"/>
                  <a:pt x="31" y="189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5" y="204"/>
                  <a:pt x="14" y="208"/>
                  <a:pt x="17" y="210"/>
                </a:cubicBezTo>
                <a:cubicBezTo>
                  <a:pt x="18" y="212"/>
                  <a:pt x="19" y="212"/>
                  <a:pt x="21" y="212"/>
                </a:cubicBezTo>
                <a:cubicBezTo>
                  <a:pt x="22" y="212"/>
                  <a:pt x="24" y="212"/>
                  <a:pt x="25" y="211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8" y="190"/>
                  <a:pt x="48" y="190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22" y="239"/>
                  <a:pt x="22" y="239"/>
                  <a:pt x="22" y="239"/>
                </a:cubicBezTo>
                <a:cubicBezTo>
                  <a:pt x="20" y="241"/>
                  <a:pt x="20" y="245"/>
                  <a:pt x="22" y="247"/>
                </a:cubicBezTo>
                <a:cubicBezTo>
                  <a:pt x="23" y="248"/>
                  <a:pt x="25" y="249"/>
                  <a:pt x="26" y="249"/>
                </a:cubicBezTo>
                <a:cubicBezTo>
                  <a:pt x="28" y="249"/>
                  <a:pt x="29" y="249"/>
                  <a:pt x="30" y="247"/>
                </a:cubicBezTo>
                <a:cubicBezTo>
                  <a:pt x="90" y="191"/>
                  <a:pt x="90" y="191"/>
                  <a:pt x="90" y="19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18" y="209"/>
                  <a:pt x="118" y="209"/>
                  <a:pt x="118" y="209"/>
                </a:cubicBezTo>
                <a:cubicBezTo>
                  <a:pt x="118" y="209"/>
                  <a:pt x="117" y="209"/>
                  <a:pt x="116" y="209"/>
                </a:cubicBezTo>
                <a:cubicBezTo>
                  <a:pt x="114" y="209"/>
                  <a:pt x="112" y="210"/>
                  <a:pt x="111" y="213"/>
                </a:cubicBezTo>
                <a:cubicBezTo>
                  <a:pt x="110" y="216"/>
                  <a:pt x="111" y="219"/>
                  <a:pt x="114" y="220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108" y="232"/>
                  <a:pt x="108" y="232"/>
                  <a:pt x="108" y="232"/>
                </a:cubicBezTo>
                <a:cubicBezTo>
                  <a:pt x="105" y="234"/>
                  <a:pt x="104" y="237"/>
                  <a:pt x="106" y="240"/>
                </a:cubicBezTo>
                <a:cubicBezTo>
                  <a:pt x="107" y="242"/>
                  <a:pt x="109" y="243"/>
                  <a:pt x="111" y="243"/>
                </a:cubicBezTo>
                <a:cubicBezTo>
                  <a:pt x="112" y="243"/>
                  <a:pt x="113" y="243"/>
                  <a:pt x="114" y="242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29" y="246"/>
                  <a:pt x="131" y="249"/>
                  <a:pt x="134" y="249"/>
                </a:cubicBezTo>
                <a:cubicBezTo>
                  <a:pt x="134" y="249"/>
                  <a:pt x="135" y="249"/>
                  <a:pt x="135" y="249"/>
                </a:cubicBezTo>
                <a:cubicBezTo>
                  <a:pt x="138" y="249"/>
                  <a:pt x="140" y="247"/>
                  <a:pt x="141" y="244"/>
                </a:cubicBezTo>
                <a:cubicBezTo>
                  <a:pt x="142" y="227"/>
                  <a:pt x="142" y="227"/>
                  <a:pt x="142" y="227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58" y="299"/>
                  <a:pt x="58" y="299"/>
                  <a:pt x="58" y="299"/>
                </a:cubicBezTo>
                <a:cubicBezTo>
                  <a:pt x="55" y="300"/>
                  <a:pt x="53" y="303"/>
                  <a:pt x="54" y="306"/>
                </a:cubicBezTo>
                <a:cubicBezTo>
                  <a:pt x="55" y="309"/>
                  <a:pt x="57" y="311"/>
                  <a:pt x="60" y="311"/>
                </a:cubicBezTo>
                <a:cubicBezTo>
                  <a:pt x="60" y="311"/>
                  <a:pt x="60" y="311"/>
                  <a:pt x="61" y="311"/>
                </a:cubicBezTo>
                <a:cubicBezTo>
                  <a:pt x="130" y="294"/>
                  <a:pt x="130" y="294"/>
                  <a:pt x="130" y="294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16" y="316"/>
                  <a:pt x="116" y="316"/>
                  <a:pt x="116" y="317"/>
                </a:cubicBezTo>
                <a:cubicBezTo>
                  <a:pt x="86" y="324"/>
                  <a:pt x="86" y="324"/>
                  <a:pt x="86" y="324"/>
                </a:cubicBezTo>
                <a:cubicBezTo>
                  <a:pt x="83" y="324"/>
                  <a:pt x="81" y="328"/>
                  <a:pt x="82" y="331"/>
                </a:cubicBezTo>
                <a:cubicBezTo>
                  <a:pt x="83" y="333"/>
                  <a:pt x="85" y="335"/>
                  <a:pt x="88" y="335"/>
                </a:cubicBezTo>
                <a:cubicBezTo>
                  <a:pt x="88" y="335"/>
                  <a:pt x="89" y="335"/>
                  <a:pt x="89" y="335"/>
                </a:cubicBezTo>
                <a:cubicBezTo>
                  <a:pt x="107" y="331"/>
                  <a:pt x="107" y="331"/>
                  <a:pt x="107" y="331"/>
                </a:cubicBezTo>
                <a:cubicBezTo>
                  <a:pt x="94" y="352"/>
                  <a:pt x="94" y="352"/>
                  <a:pt x="94" y="352"/>
                </a:cubicBezTo>
                <a:cubicBezTo>
                  <a:pt x="93" y="355"/>
                  <a:pt x="93" y="359"/>
                  <a:pt x="96" y="360"/>
                </a:cubicBezTo>
                <a:cubicBezTo>
                  <a:pt x="97" y="361"/>
                  <a:pt x="98" y="361"/>
                  <a:pt x="99" y="361"/>
                </a:cubicBezTo>
                <a:cubicBezTo>
                  <a:pt x="101" y="361"/>
                  <a:pt x="103" y="360"/>
                  <a:pt x="104" y="358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22" y="355"/>
                  <a:pt x="122" y="355"/>
                  <a:pt x="122" y="355"/>
                </a:cubicBezTo>
                <a:cubicBezTo>
                  <a:pt x="122" y="358"/>
                  <a:pt x="125" y="360"/>
                  <a:pt x="128" y="360"/>
                </a:cubicBezTo>
                <a:cubicBezTo>
                  <a:pt x="128" y="360"/>
                  <a:pt x="128" y="359"/>
                  <a:pt x="129" y="359"/>
                </a:cubicBezTo>
                <a:cubicBezTo>
                  <a:pt x="132" y="359"/>
                  <a:pt x="134" y="355"/>
                  <a:pt x="133" y="352"/>
                </a:cubicBezTo>
                <a:cubicBezTo>
                  <a:pt x="126" y="323"/>
                  <a:pt x="126" y="323"/>
                  <a:pt x="126" y="323"/>
                </a:cubicBezTo>
                <a:cubicBezTo>
                  <a:pt x="126" y="323"/>
                  <a:pt x="126" y="322"/>
                  <a:pt x="127" y="322"/>
                </a:cubicBezTo>
                <a:cubicBezTo>
                  <a:pt x="140" y="300"/>
                  <a:pt x="140" y="300"/>
                  <a:pt x="140" y="300"/>
                </a:cubicBezTo>
                <a:cubicBezTo>
                  <a:pt x="156" y="369"/>
                  <a:pt x="156" y="369"/>
                  <a:pt x="156" y="369"/>
                </a:cubicBezTo>
                <a:cubicBezTo>
                  <a:pt x="157" y="372"/>
                  <a:pt x="159" y="374"/>
                  <a:pt x="162" y="374"/>
                </a:cubicBezTo>
                <a:cubicBezTo>
                  <a:pt x="163" y="374"/>
                  <a:pt x="163" y="373"/>
                  <a:pt x="164" y="373"/>
                </a:cubicBezTo>
                <a:cubicBezTo>
                  <a:pt x="167" y="373"/>
                  <a:pt x="169" y="369"/>
                  <a:pt x="168" y="366"/>
                </a:cubicBezTo>
                <a:cubicBezTo>
                  <a:pt x="149" y="286"/>
                  <a:pt x="149" y="286"/>
                  <a:pt x="149" y="286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94" y="259"/>
                  <a:pt x="194" y="259"/>
                  <a:pt x="194" y="259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7" y="273"/>
                  <a:pt x="176" y="277"/>
                  <a:pt x="178" y="279"/>
                </a:cubicBezTo>
                <a:cubicBezTo>
                  <a:pt x="179" y="281"/>
                  <a:pt x="181" y="281"/>
                  <a:pt x="183" y="281"/>
                </a:cubicBezTo>
                <a:cubicBezTo>
                  <a:pt x="184" y="281"/>
                  <a:pt x="185" y="281"/>
                  <a:pt x="186" y="280"/>
                </a:cubicBezTo>
                <a:cubicBezTo>
                  <a:pt x="194" y="274"/>
                  <a:pt x="194" y="274"/>
                  <a:pt x="194" y="274"/>
                </a:cubicBezTo>
                <a:cubicBezTo>
                  <a:pt x="193" y="291"/>
                  <a:pt x="193" y="291"/>
                  <a:pt x="193" y="291"/>
                </a:cubicBezTo>
                <a:cubicBezTo>
                  <a:pt x="193" y="294"/>
                  <a:pt x="196" y="297"/>
                  <a:pt x="199" y="297"/>
                </a:cubicBezTo>
                <a:cubicBezTo>
                  <a:pt x="199" y="297"/>
                  <a:pt x="199" y="297"/>
                  <a:pt x="199" y="297"/>
                </a:cubicBezTo>
                <a:cubicBezTo>
                  <a:pt x="202" y="297"/>
                  <a:pt x="205" y="295"/>
                  <a:pt x="205" y="291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13" y="278"/>
                  <a:pt x="213" y="278"/>
                  <a:pt x="213" y="278"/>
                </a:cubicBezTo>
                <a:cubicBezTo>
                  <a:pt x="214" y="279"/>
                  <a:pt x="215" y="279"/>
                  <a:pt x="217" y="279"/>
                </a:cubicBezTo>
                <a:cubicBezTo>
                  <a:pt x="218" y="279"/>
                  <a:pt x="220" y="279"/>
                  <a:pt x="221" y="277"/>
                </a:cubicBezTo>
                <a:cubicBezTo>
                  <a:pt x="223" y="274"/>
                  <a:pt x="223" y="271"/>
                  <a:pt x="220" y="26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207" y="210"/>
                  <a:pt x="207" y="210"/>
                  <a:pt x="207" y="210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27" y="368"/>
                  <a:pt x="227" y="368"/>
                  <a:pt x="227" y="368"/>
                </a:cubicBezTo>
                <a:cubicBezTo>
                  <a:pt x="226" y="371"/>
                  <a:pt x="227" y="374"/>
                  <a:pt x="231" y="375"/>
                </a:cubicBezTo>
                <a:cubicBezTo>
                  <a:pt x="231" y="375"/>
                  <a:pt x="232" y="375"/>
                  <a:pt x="232" y="375"/>
                </a:cubicBezTo>
                <a:cubicBezTo>
                  <a:pt x="235" y="375"/>
                  <a:pt x="237" y="374"/>
                  <a:pt x="238" y="371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0" y="326"/>
                  <a:pt x="270" y="327"/>
                  <a:pt x="270" y="327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1" y="359"/>
                  <a:pt x="263" y="362"/>
                  <a:pt x="266" y="363"/>
                </a:cubicBezTo>
                <a:cubicBezTo>
                  <a:pt x="266" y="363"/>
                  <a:pt x="267" y="363"/>
                  <a:pt x="268" y="363"/>
                </a:cubicBezTo>
                <a:cubicBezTo>
                  <a:pt x="270" y="363"/>
                  <a:pt x="272" y="362"/>
                  <a:pt x="273" y="359"/>
                </a:cubicBezTo>
                <a:cubicBezTo>
                  <a:pt x="278" y="341"/>
                  <a:pt x="278" y="341"/>
                  <a:pt x="278" y="341"/>
                </a:cubicBezTo>
                <a:cubicBezTo>
                  <a:pt x="291" y="363"/>
                  <a:pt x="291" y="363"/>
                  <a:pt x="291" y="363"/>
                </a:cubicBezTo>
                <a:cubicBezTo>
                  <a:pt x="292" y="365"/>
                  <a:pt x="294" y="366"/>
                  <a:pt x="296" y="366"/>
                </a:cubicBezTo>
                <a:cubicBezTo>
                  <a:pt x="297" y="366"/>
                  <a:pt x="298" y="366"/>
                  <a:pt x="298" y="366"/>
                </a:cubicBezTo>
                <a:cubicBezTo>
                  <a:pt x="301" y="364"/>
                  <a:pt x="302" y="360"/>
                  <a:pt x="301" y="358"/>
                </a:cubicBezTo>
                <a:cubicBezTo>
                  <a:pt x="289" y="335"/>
                  <a:pt x="289" y="335"/>
                  <a:pt x="289" y="335"/>
                </a:cubicBezTo>
                <a:cubicBezTo>
                  <a:pt x="307" y="341"/>
                  <a:pt x="307" y="341"/>
                  <a:pt x="307" y="341"/>
                </a:cubicBezTo>
                <a:cubicBezTo>
                  <a:pt x="307" y="341"/>
                  <a:pt x="308" y="341"/>
                  <a:pt x="308" y="341"/>
                </a:cubicBezTo>
                <a:cubicBezTo>
                  <a:pt x="311" y="341"/>
                  <a:pt x="313" y="339"/>
                  <a:pt x="314" y="337"/>
                </a:cubicBezTo>
                <a:cubicBezTo>
                  <a:pt x="315" y="334"/>
                  <a:pt x="313" y="330"/>
                  <a:pt x="310" y="330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1"/>
                  <a:pt x="281" y="320"/>
                  <a:pt x="280" y="320"/>
                </a:cubicBezTo>
                <a:cubicBezTo>
                  <a:pt x="268" y="298"/>
                  <a:pt x="268" y="298"/>
                  <a:pt x="268" y="298"/>
                </a:cubicBezTo>
                <a:cubicBezTo>
                  <a:pt x="336" y="318"/>
                  <a:pt x="336" y="318"/>
                  <a:pt x="336" y="318"/>
                </a:cubicBezTo>
                <a:cubicBezTo>
                  <a:pt x="337" y="318"/>
                  <a:pt x="337" y="318"/>
                  <a:pt x="338" y="318"/>
                </a:cubicBezTo>
                <a:cubicBezTo>
                  <a:pt x="340" y="318"/>
                  <a:pt x="343" y="316"/>
                  <a:pt x="344" y="314"/>
                </a:cubicBezTo>
                <a:cubicBezTo>
                  <a:pt x="344" y="311"/>
                  <a:pt x="343" y="307"/>
                  <a:pt x="340" y="307"/>
                </a:cubicBezTo>
                <a:cubicBezTo>
                  <a:pt x="260" y="283"/>
                  <a:pt x="260" y="283"/>
                  <a:pt x="260" y="283"/>
                </a:cubicBezTo>
                <a:cubicBezTo>
                  <a:pt x="217" y="204"/>
                  <a:pt x="217" y="204"/>
                  <a:pt x="217" y="204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3" y="252"/>
                  <a:pt x="265" y="254"/>
                  <a:pt x="268" y="254"/>
                </a:cubicBezTo>
                <a:cubicBezTo>
                  <a:pt x="269" y="254"/>
                  <a:pt x="269" y="254"/>
                  <a:pt x="269" y="254"/>
                </a:cubicBezTo>
                <a:cubicBezTo>
                  <a:pt x="272" y="254"/>
                  <a:pt x="275" y="251"/>
                  <a:pt x="274" y="247"/>
                </a:cubicBezTo>
                <a:cubicBezTo>
                  <a:pt x="273" y="238"/>
                  <a:pt x="273" y="238"/>
                  <a:pt x="273" y="238"/>
                </a:cubicBezTo>
                <a:cubicBezTo>
                  <a:pt x="287" y="247"/>
                  <a:pt x="287" y="247"/>
                  <a:pt x="287" y="247"/>
                </a:cubicBezTo>
                <a:cubicBezTo>
                  <a:pt x="288" y="247"/>
                  <a:pt x="289" y="248"/>
                  <a:pt x="290" y="248"/>
                </a:cubicBezTo>
                <a:cubicBezTo>
                  <a:pt x="292" y="248"/>
                  <a:pt x="294" y="247"/>
                  <a:pt x="295" y="245"/>
                </a:cubicBezTo>
                <a:cubicBezTo>
                  <a:pt x="297" y="242"/>
                  <a:pt x="296" y="239"/>
                  <a:pt x="293" y="237"/>
                </a:cubicBezTo>
                <a:cubicBezTo>
                  <a:pt x="277" y="227"/>
                  <a:pt x="277" y="227"/>
                  <a:pt x="277" y="227"/>
                </a:cubicBezTo>
                <a:cubicBezTo>
                  <a:pt x="286" y="223"/>
                  <a:pt x="286" y="223"/>
                  <a:pt x="286" y="223"/>
                </a:cubicBezTo>
                <a:cubicBezTo>
                  <a:pt x="289" y="222"/>
                  <a:pt x="290" y="218"/>
                  <a:pt x="289" y="215"/>
                </a:cubicBezTo>
                <a:cubicBezTo>
                  <a:pt x="288" y="213"/>
                  <a:pt x="286" y="212"/>
                  <a:pt x="284" y="212"/>
                </a:cubicBezTo>
                <a:cubicBezTo>
                  <a:pt x="283" y="212"/>
                  <a:pt x="282" y="212"/>
                  <a:pt x="281" y="213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70" y="256"/>
                  <a:pt x="370" y="256"/>
                  <a:pt x="370" y="256"/>
                </a:cubicBezTo>
                <a:cubicBezTo>
                  <a:pt x="371" y="258"/>
                  <a:pt x="373" y="258"/>
                  <a:pt x="375" y="258"/>
                </a:cubicBezTo>
                <a:cubicBezTo>
                  <a:pt x="376" y="258"/>
                  <a:pt x="377" y="258"/>
                  <a:pt x="379" y="257"/>
                </a:cubicBezTo>
                <a:cubicBezTo>
                  <a:pt x="381" y="254"/>
                  <a:pt x="381" y="251"/>
                  <a:pt x="379" y="248"/>
                </a:cubicBezTo>
                <a:cubicBezTo>
                  <a:pt x="330" y="197"/>
                  <a:pt x="330" y="197"/>
                  <a:pt x="330" y="197"/>
                </a:cubicBezTo>
                <a:cubicBezTo>
                  <a:pt x="356" y="198"/>
                  <a:pt x="356" y="198"/>
                  <a:pt x="356" y="198"/>
                </a:cubicBezTo>
                <a:cubicBezTo>
                  <a:pt x="356" y="198"/>
                  <a:pt x="356" y="198"/>
                  <a:pt x="357" y="198"/>
                </a:cubicBezTo>
                <a:cubicBezTo>
                  <a:pt x="377" y="220"/>
                  <a:pt x="377" y="220"/>
                  <a:pt x="377" y="220"/>
                </a:cubicBezTo>
                <a:cubicBezTo>
                  <a:pt x="379" y="221"/>
                  <a:pt x="380" y="222"/>
                  <a:pt x="382" y="222"/>
                </a:cubicBezTo>
                <a:cubicBezTo>
                  <a:pt x="383" y="222"/>
                  <a:pt x="385" y="221"/>
                  <a:pt x="386" y="220"/>
                </a:cubicBezTo>
                <a:cubicBezTo>
                  <a:pt x="388" y="218"/>
                  <a:pt x="388" y="214"/>
                  <a:pt x="386" y="212"/>
                </a:cubicBezTo>
                <a:cubicBezTo>
                  <a:pt x="373" y="198"/>
                  <a:pt x="373" y="198"/>
                  <a:pt x="373" y="198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402" y="199"/>
                  <a:pt x="404" y="196"/>
                  <a:pt x="404" y="193"/>
                </a:cubicBezTo>
                <a:cubicBezTo>
                  <a:pt x="404" y="190"/>
                  <a:pt x="402" y="187"/>
                  <a:pt x="399" y="187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1"/>
                  <a:pt x="389" y="167"/>
                  <a:pt x="387" y="165"/>
                </a:cubicBezTo>
                <a:cubicBezTo>
                  <a:pt x="386" y="164"/>
                  <a:pt x="384" y="163"/>
                  <a:pt x="383" y="163"/>
                </a:cubicBezTo>
                <a:cubicBezTo>
                  <a:pt x="381" y="163"/>
                  <a:pt x="380" y="164"/>
                  <a:pt x="379" y="165"/>
                </a:cubicBezTo>
                <a:cubicBezTo>
                  <a:pt x="357" y="185"/>
                  <a:pt x="357" y="185"/>
                  <a:pt x="357" y="185"/>
                </a:cubicBezTo>
                <a:cubicBezTo>
                  <a:pt x="357" y="186"/>
                  <a:pt x="356" y="186"/>
                  <a:pt x="356" y="186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382" y="136"/>
                  <a:pt x="382" y="136"/>
                  <a:pt x="382" y="136"/>
                </a:cubicBezTo>
                <a:cubicBezTo>
                  <a:pt x="384" y="134"/>
                  <a:pt x="384" y="130"/>
                  <a:pt x="382" y="128"/>
                </a:cubicBezTo>
                <a:cubicBezTo>
                  <a:pt x="381" y="127"/>
                  <a:pt x="379" y="126"/>
                  <a:pt x="378" y="126"/>
                </a:cubicBezTo>
                <a:cubicBezTo>
                  <a:pt x="376" y="126"/>
                  <a:pt x="375" y="127"/>
                  <a:pt x="374" y="128"/>
                </a:cubicBezTo>
                <a:cubicBezTo>
                  <a:pt x="314" y="185"/>
                  <a:pt x="314" y="185"/>
                  <a:pt x="314" y="185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85" y="166"/>
                  <a:pt x="285" y="166"/>
                  <a:pt x="285" y="166"/>
                </a:cubicBezTo>
                <a:cubicBezTo>
                  <a:pt x="286" y="166"/>
                  <a:pt x="287" y="166"/>
                  <a:pt x="288" y="166"/>
                </a:cubicBezTo>
                <a:cubicBezTo>
                  <a:pt x="290" y="166"/>
                  <a:pt x="292" y="165"/>
                  <a:pt x="293" y="163"/>
                </a:cubicBezTo>
                <a:cubicBezTo>
                  <a:pt x="294" y="160"/>
                  <a:pt x="293" y="156"/>
                  <a:pt x="290" y="155"/>
                </a:cubicBezTo>
                <a:cubicBezTo>
                  <a:pt x="281" y="152"/>
                  <a:pt x="281" y="152"/>
                  <a:pt x="281" y="152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9" y="142"/>
                  <a:pt x="300" y="138"/>
                  <a:pt x="298" y="135"/>
                </a:cubicBezTo>
                <a:cubicBezTo>
                  <a:pt x="297" y="134"/>
                  <a:pt x="295" y="132"/>
                  <a:pt x="293" y="132"/>
                </a:cubicBezTo>
                <a:cubicBezTo>
                  <a:pt x="292" y="132"/>
                  <a:pt x="291" y="133"/>
                  <a:pt x="290" y="133"/>
                </a:cubicBezTo>
                <a:cubicBezTo>
                  <a:pt x="274" y="142"/>
                  <a:pt x="274" y="142"/>
                  <a:pt x="274" y="142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75" y="129"/>
                  <a:pt x="273" y="126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66" y="126"/>
                  <a:pt x="263" y="128"/>
                  <a:pt x="263" y="131"/>
                </a:cubicBezTo>
                <a:cubicBezTo>
                  <a:pt x="261" y="149"/>
                  <a:pt x="261" y="149"/>
                  <a:pt x="261" y="149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65" y="95"/>
                  <a:pt x="265" y="95"/>
                  <a:pt x="265" y="95"/>
                </a:cubicBezTo>
                <a:cubicBezTo>
                  <a:pt x="346" y="76"/>
                  <a:pt x="346" y="76"/>
                  <a:pt x="346" y="76"/>
                </a:cubicBezTo>
                <a:cubicBezTo>
                  <a:pt x="349" y="75"/>
                  <a:pt x="351" y="72"/>
                  <a:pt x="350" y="69"/>
                </a:cubicBezTo>
                <a:cubicBezTo>
                  <a:pt x="349" y="66"/>
                  <a:pt x="347" y="65"/>
                  <a:pt x="344" y="65"/>
                </a:cubicBezTo>
                <a:cubicBezTo>
                  <a:pt x="344" y="65"/>
                  <a:pt x="343" y="65"/>
                  <a:pt x="343" y="65"/>
                </a:cubicBezTo>
                <a:cubicBezTo>
                  <a:pt x="274" y="81"/>
                  <a:pt x="274" y="81"/>
                  <a:pt x="274" y="81"/>
                </a:cubicBezTo>
                <a:cubicBezTo>
                  <a:pt x="287" y="60"/>
                  <a:pt x="287" y="60"/>
                  <a:pt x="287" y="60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317" y="52"/>
                  <a:pt x="317" y="52"/>
                  <a:pt x="317" y="52"/>
                </a:cubicBezTo>
                <a:cubicBezTo>
                  <a:pt x="321" y="51"/>
                  <a:pt x="322" y="48"/>
                  <a:pt x="322" y="45"/>
                </a:cubicBezTo>
                <a:cubicBezTo>
                  <a:pt x="321" y="42"/>
                  <a:pt x="319" y="40"/>
                  <a:pt x="316" y="40"/>
                </a:cubicBezTo>
                <a:cubicBezTo>
                  <a:pt x="316" y="40"/>
                  <a:pt x="315" y="40"/>
                  <a:pt x="315" y="40"/>
                </a:cubicBezTo>
                <a:cubicBezTo>
                  <a:pt x="296" y="45"/>
                  <a:pt x="296" y="45"/>
                  <a:pt x="296" y="45"/>
                </a:cubicBezTo>
                <a:cubicBezTo>
                  <a:pt x="310" y="23"/>
                  <a:pt x="310" y="23"/>
                  <a:pt x="310" y="23"/>
                </a:cubicBezTo>
                <a:cubicBezTo>
                  <a:pt x="311" y="20"/>
                  <a:pt x="310" y="17"/>
                  <a:pt x="308" y="15"/>
                </a:cubicBezTo>
                <a:cubicBezTo>
                  <a:pt x="307" y="15"/>
                  <a:pt x="306" y="14"/>
                  <a:pt x="305" y="14"/>
                </a:cubicBezTo>
                <a:cubicBezTo>
                  <a:pt x="303" y="14"/>
                  <a:pt x="301" y="15"/>
                  <a:pt x="300" y="17"/>
                </a:cubicBezTo>
                <a:cubicBezTo>
                  <a:pt x="286" y="39"/>
                  <a:pt x="286" y="39"/>
                  <a:pt x="286" y="39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1" y="18"/>
                  <a:pt x="279" y="16"/>
                  <a:pt x="276" y="16"/>
                </a:cubicBezTo>
                <a:cubicBezTo>
                  <a:pt x="276" y="16"/>
                  <a:pt x="275" y="16"/>
                  <a:pt x="275" y="16"/>
                </a:cubicBezTo>
                <a:cubicBezTo>
                  <a:pt x="272" y="17"/>
                  <a:pt x="270" y="20"/>
                  <a:pt x="271" y="23"/>
                </a:cubicBezTo>
                <a:cubicBezTo>
                  <a:pt x="278" y="52"/>
                  <a:pt x="278" y="52"/>
                  <a:pt x="278" y="52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64" y="75"/>
                  <a:pt x="264" y="75"/>
                  <a:pt x="264" y="75"/>
                </a:cubicBezTo>
                <a:cubicBezTo>
                  <a:pt x="247" y="6"/>
                  <a:pt x="247" y="6"/>
                  <a:pt x="247" y="6"/>
                </a:cubicBezTo>
                <a:cubicBezTo>
                  <a:pt x="247" y="4"/>
                  <a:pt x="244" y="2"/>
                  <a:pt x="242" y="2"/>
                </a:cubicBezTo>
                <a:cubicBezTo>
                  <a:pt x="241" y="2"/>
                  <a:pt x="241" y="2"/>
                  <a:pt x="240" y="2"/>
                </a:cubicBezTo>
                <a:cubicBezTo>
                  <a:pt x="237" y="3"/>
                  <a:pt x="235" y="6"/>
                  <a:pt x="236" y="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08" y="166"/>
                  <a:pt x="208" y="166"/>
                  <a:pt x="208" y="166"/>
                </a:cubicBezTo>
                <a:cubicBezTo>
                  <a:pt x="210" y="117"/>
                  <a:pt x="210" y="117"/>
                  <a:pt x="210" y="117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7" y="103"/>
                  <a:pt x="228" y="99"/>
                  <a:pt x="226" y="96"/>
                </a:cubicBezTo>
                <a:cubicBezTo>
                  <a:pt x="225" y="95"/>
                  <a:pt x="223" y="94"/>
                  <a:pt x="221" y="94"/>
                </a:cubicBezTo>
                <a:cubicBezTo>
                  <a:pt x="220" y="94"/>
                  <a:pt x="219" y="95"/>
                  <a:pt x="217" y="95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1" y="81"/>
                  <a:pt x="208" y="78"/>
                  <a:pt x="205" y="78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1" y="78"/>
                  <a:pt x="199" y="81"/>
                  <a:pt x="199" y="84"/>
                </a:cubicBezTo>
                <a:cubicBezTo>
                  <a:pt x="198" y="103"/>
                  <a:pt x="198" y="103"/>
                  <a:pt x="198" y="103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0" y="96"/>
                  <a:pt x="188" y="96"/>
                  <a:pt x="187" y="96"/>
                </a:cubicBezTo>
                <a:cubicBezTo>
                  <a:pt x="185" y="96"/>
                  <a:pt x="184" y="97"/>
                  <a:pt x="182" y="98"/>
                </a:cubicBezTo>
                <a:cubicBezTo>
                  <a:pt x="181" y="101"/>
                  <a:pt x="181" y="105"/>
                  <a:pt x="184" y="106"/>
                </a:cubicBezTo>
                <a:cubicBezTo>
                  <a:pt x="198" y="117"/>
                  <a:pt x="198" y="117"/>
                  <a:pt x="198" y="117"/>
                </a:cubicBezTo>
                <a:cubicBezTo>
                  <a:pt x="197" y="166"/>
                  <a:pt x="197" y="166"/>
                  <a:pt x="197" y="166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77" y="8"/>
                  <a:pt x="177" y="8"/>
                  <a:pt x="177" y="8"/>
                </a:cubicBezTo>
                <a:cubicBezTo>
                  <a:pt x="178" y="4"/>
                  <a:pt x="176" y="1"/>
                  <a:pt x="173" y="0"/>
                </a:cubicBezTo>
                <a:cubicBezTo>
                  <a:pt x="173" y="0"/>
                  <a:pt x="172" y="0"/>
                  <a:pt x="172" y="0"/>
                </a:cubicBezTo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488180" y="6384290"/>
            <a:ext cx="64687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autoUpdateAnimBg="0"/>
      <p:bldP spid="12307" grpId="0" autoUpdateAnimBg="0"/>
      <p:bldP spid="12308" grpId="0" autoUpdateAnimBg="0"/>
      <p:bldP spid="12309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Avanti"/>
        <a:ea typeface="方正兰亭特黑简体"/>
        <a:cs typeface="方正兰亭特黑简体"/>
      </a:majorFont>
      <a:minorFont>
        <a:latin typeface="Avanti"/>
        <a:ea typeface="方正兰亭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3335</Words>
  <Application>WPS 演示</Application>
  <PresentationFormat>自定义</PresentationFormat>
  <Paragraphs>297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Avanti</vt:lpstr>
      <vt:lpstr>方正兰亭特黑简体</vt:lpstr>
      <vt:lpstr>方正兰亭粗黑简体</vt:lpstr>
      <vt:lpstr>Calibri Light</vt:lpstr>
      <vt:lpstr>微软雅黑</vt:lpstr>
      <vt:lpstr>方正兰亭黑简体</vt:lpstr>
      <vt:lpstr>Aharoni</vt:lpstr>
      <vt:lpstr>Bireun</vt:lpstr>
      <vt:lpstr>Agency FB</vt:lpstr>
      <vt:lpstr>方正兰亭特黑简体</vt:lpstr>
      <vt:lpstr>方正兰亭特黑简体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mm</dc:creator>
  <cp:lastModifiedBy>Administrator</cp:lastModifiedBy>
  <cp:revision>73</cp:revision>
  <dcterms:created xsi:type="dcterms:W3CDTF">2014-06-01T18:07:00Z</dcterms:created>
  <dcterms:modified xsi:type="dcterms:W3CDTF">2017-07-06T04:13:18Z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